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omments/modernComment_109_96C0EA81.xml" ContentType="application/vnd.ms-powerpoint.comment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sldIdLst>
    <p:sldId id="256" r:id="rId5"/>
    <p:sldId id="257" r:id="rId6"/>
    <p:sldId id="266" r:id="rId7"/>
    <p:sldId id="268" r:id="rId8"/>
    <p:sldId id="271" r:id="rId9"/>
    <p:sldId id="263" r:id="rId10"/>
    <p:sldId id="270" r:id="rId11"/>
    <p:sldId id="258" r:id="rId12"/>
    <p:sldId id="259" r:id="rId13"/>
    <p:sldId id="272" r:id="rId14"/>
    <p:sldId id="269" r:id="rId15"/>
    <p:sldId id="274" r:id="rId16"/>
    <p:sldId id="26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35AE25A-190E-76CB-1AA0-008FABDD9952}" name="Praveen Prathapan" initials="PP" userId="S::Praveen@Encephalitis.info::02352de8-0533-4ee8-8f6d-63067ab83d5b" providerId="AD"/>
  <p188:author id="{32E08885-7A37-4D28-227D-86C7809CEE69}" name="Rhys Inward" initials="RI" userId="a9fefd2c03529eea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2E5F"/>
    <a:srgbClr val="75C2B0"/>
    <a:srgbClr val="CF12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940" autoAdjust="0"/>
    <p:restoredTop sz="74155" autoAdjust="0"/>
  </p:normalViewPr>
  <p:slideViewPr>
    <p:cSldViewPr snapToGrid="0">
      <p:cViewPr varScale="1">
        <p:scale>
          <a:sx n="30" d="100"/>
          <a:sy n="30" d="100"/>
        </p:scale>
        <p:origin x="10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aveen Prathapan" userId="02352de8-0533-4ee8-8f6d-63067ab83d5b" providerId="ADAL" clId="{C35233DF-30FD-49A7-BB03-5F57B0EA55E4}"/>
    <pc:docChg chg="custSel addSld delSld modSld">
      <pc:chgData name="Praveen Prathapan" userId="02352de8-0533-4ee8-8f6d-63067ab83d5b" providerId="ADAL" clId="{C35233DF-30FD-49A7-BB03-5F57B0EA55E4}" dt="2026-09-03T08:35:31.782" v="92"/>
      <pc:docMkLst>
        <pc:docMk/>
      </pc:docMkLst>
      <pc:sldChg chg="modSp mod">
        <pc:chgData name="Praveen Prathapan" userId="02352de8-0533-4ee8-8f6d-63067ab83d5b" providerId="ADAL" clId="{C35233DF-30FD-49A7-BB03-5F57B0EA55E4}" dt="2026-09-03T08:05:11.116" v="89" actId="113"/>
        <pc:sldMkLst>
          <pc:docMk/>
          <pc:sldMk cId="3727014646" sldId="258"/>
        </pc:sldMkLst>
        <pc:spChg chg="mod">
          <ac:chgData name="Praveen Prathapan" userId="02352de8-0533-4ee8-8f6d-63067ab83d5b" providerId="ADAL" clId="{C35233DF-30FD-49A7-BB03-5F57B0EA55E4}" dt="2026-09-03T08:05:11.116" v="89" actId="113"/>
          <ac:spMkLst>
            <pc:docMk/>
            <pc:sldMk cId="3727014646" sldId="258"/>
            <ac:spMk id="3" creationId="{2F15FDEA-E542-BE98-F4CD-3AB682246E42}"/>
          </ac:spMkLst>
        </pc:spChg>
      </pc:sldChg>
      <pc:sldChg chg="addSp delSp modSp add mod">
        <pc:chgData name="Praveen Prathapan" userId="02352de8-0533-4ee8-8f6d-63067ab83d5b" providerId="ADAL" clId="{C35233DF-30FD-49A7-BB03-5F57B0EA55E4}" dt="2026-09-03T08:35:31.782" v="92"/>
        <pc:sldMkLst>
          <pc:docMk/>
          <pc:sldMk cId="582270716" sldId="274"/>
        </pc:sldMkLst>
        <pc:picChg chg="add mod">
          <ac:chgData name="Praveen Prathapan" userId="02352de8-0533-4ee8-8f6d-63067ab83d5b" providerId="ADAL" clId="{C35233DF-30FD-49A7-BB03-5F57B0EA55E4}" dt="2026-09-03T08:35:31.782" v="92"/>
          <ac:picMkLst>
            <pc:docMk/>
            <pc:sldMk cId="582270716" sldId="274"/>
            <ac:picMk id="3" creationId="{8019A6C0-A1D7-C55E-C342-EBB30D75340F}"/>
          </ac:picMkLst>
        </pc:picChg>
        <pc:picChg chg="add del">
          <ac:chgData name="Praveen Prathapan" userId="02352de8-0533-4ee8-8f6d-63067ab83d5b" providerId="ADAL" clId="{C35233DF-30FD-49A7-BB03-5F57B0EA55E4}" dt="2026-09-03T08:35:22.893" v="90" actId="478"/>
          <ac:picMkLst>
            <pc:docMk/>
            <pc:sldMk cId="582270716" sldId="274"/>
            <ac:picMk id="12" creationId="{9B95F146-D8AA-B421-7DB5-5881103DBEAB}"/>
          </ac:picMkLst>
        </pc:picChg>
      </pc:sldChg>
    </pc:docChg>
  </pc:docChgLst>
  <pc:docChgLst>
    <pc:chgData name="Alex Amareia" userId="e2e7d658-a8fc-48c9-ae33-2557b68bb816" providerId="ADAL" clId="{9FBE029A-BA60-4A10-ACDB-3BFD7968C94A}"/>
    <pc:docChg chg="custSel addSld delSld modSld sldOrd">
      <pc:chgData name="Alex Amareia" userId="e2e7d658-a8fc-48c9-ae33-2557b68bb816" providerId="ADAL" clId="{9FBE029A-BA60-4A10-ACDB-3BFD7968C94A}" dt="2026-08-24T08:46:07.594" v="1421" actId="1076"/>
      <pc:docMkLst>
        <pc:docMk/>
      </pc:docMkLst>
      <pc:sldChg chg="modSp mod">
        <pc:chgData name="Alex Amareia" userId="e2e7d658-a8fc-48c9-ae33-2557b68bb816" providerId="ADAL" clId="{9FBE029A-BA60-4A10-ACDB-3BFD7968C94A}" dt="2026-08-17T12:00:38.600" v="279" actId="20577"/>
        <pc:sldMkLst>
          <pc:docMk/>
          <pc:sldMk cId="2684783724" sldId="256"/>
        </pc:sldMkLst>
        <pc:spChg chg="mod">
          <ac:chgData name="Alex Amareia" userId="e2e7d658-a8fc-48c9-ae33-2557b68bb816" providerId="ADAL" clId="{9FBE029A-BA60-4A10-ACDB-3BFD7968C94A}" dt="2026-08-17T11:25:20.527" v="89" actId="27636"/>
          <ac:spMkLst>
            <pc:docMk/>
            <pc:sldMk cId="2684783724" sldId="256"/>
            <ac:spMk id="2" creationId="{D0366868-739C-A9EB-876C-1365D467A1CC}"/>
          </ac:spMkLst>
        </pc:spChg>
        <pc:spChg chg="mod">
          <ac:chgData name="Alex Amareia" userId="e2e7d658-a8fc-48c9-ae33-2557b68bb816" providerId="ADAL" clId="{9FBE029A-BA60-4A10-ACDB-3BFD7968C94A}" dt="2026-08-17T12:00:38.600" v="279" actId="20577"/>
          <ac:spMkLst>
            <pc:docMk/>
            <pc:sldMk cId="2684783724" sldId="256"/>
            <ac:spMk id="3" creationId="{D271ACE2-C814-F0B3-85E1-C77EEBA93A2E}"/>
          </ac:spMkLst>
        </pc:spChg>
      </pc:sldChg>
      <pc:sldChg chg="addSp delSp modSp mod">
        <pc:chgData name="Alex Amareia" userId="e2e7d658-a8fc-48c9-ae33-2557b68bb816" providerId="ADAL" clId="{9FBE029A-BA60-4A10-ACDB-3BFD7968C94A}" dt="2026-08-17T12:08:06.740" v="303" actId="1076"/>
        <pc:sldMkLst>
          <pc:docMk/>
          <pc:sldMk cId="3727014646" sldId="258"/>
        </pc:sldMkLst>
        <pc:spChg chg="mod">
          <ac:chgData name="Alex Amareia" userId="e2e7d658-a8fc-48c9-ae33-2557b68bb816" providerId="ADAL" clId="{9FBE029A-BA60-4A10-ACDB-3BFD7968C94A}" dt="2026-08-17T12:04:48.417" v="289" actId="14100"/>
          <ac:spMkLst>
            <pc:docMk/>
            <pc:sldMk cId="3727014646" sldId="258"/>
            <ac:spMk id="2" creationId="{824347BD-9B12-A2D2-187A-9F8D151C6BC9}"/>
          </ac:spMkLst>
        </pc:spChg>
        <pc:spChg chg="mod">
          <ac:chgData name="Alex Amareia" userId="e2e7d658-a8fc-48c9-ae33-2557b68bb816" providerId="ADAL" clId="{9FBE029A-BA60-4A10-ACDB-3BFD7968C94A}" dt="2026-08-17T12:07:45.296" v="301" actId="1076"/>
          <ac:spMkLst>
            <pc:docMk/>
            <pc:sldMk cId="3727014646" sldId="258"/>
            <ac:spMk id="3" creationId="{2F15FDEA-E542-BE98-F4CD-3AB682246E42}"/>
          </ac:spMkLst>
        </pc:spChg>
        <pc:spChg chg="mod">
          <ac:chgData name="Alex Amareia" userId="e2e7d658-a8fc-48c9-ae33-2557b68bb816" providerId="ADAL" clId="{9FBE029A-BA60-4A10-ACDB-3BFD7968C94A}" dt="2026-08-17T12:07:59.565" v="302" actId="1076"/>
          <ac:spMkLst>
            <pc:docMk/>
            <pc:sldMk cId="3727014646" sldId="258"/>
            <ac:spMk id="13" creationId="{2BE94F3F-0B69-1039-3E63-EB51EE0C7B3D}"/>
          </ac:spMkLst>
        </pc:spChg>
        <pc:spChg chg="mod">
          <ac:chgData name="Alex Amareia" userId="e2e7d658-a8fc-48c9-ae33-2557b68bb816" providerId="ADAL" clId="{9FBE029A-BA60-4A10-ACDB-3BFD7968C94A}" dt="2026-08-17T12:08:06.740" v="303" actId="1076"/>
          <ac:spMkLst>
            <pc:docMk/>
            <pc:sldMk cId="3727014646" sldId="258"/>
            <ac:spMk id="14" creationId="{596BF383-A9A6-0219-FB34-397B046FCC8E}"/>
          </ac:spMkLst>
        </pc:spChg>
        <pc:picChg chg="add mod modCrop">
          <ac:chgData name="Alex Amareia" userId="e2e7d658-a8fc-48c9-ae33-2557b68bb816" providerId="ADAL" clId="{9FBE029A-BA60-4A10-ACDB-3BFD7968C94A}" dt="2026-08-17T12:07:42.568" v="300" actId="1076"/>
          <ac:picMkLst>
            <pc:docMk/>
            <pc:sldMk cId="3727014646" sldId="258"/>
            <ac:picMk id="6" creationId="{5F276F33-9D47-FB43-36BF-E9EFBEFBBECE}"/>
          </ac:picMkLst>
        </pc:picChg>
      </pc:sldChg>
      <pc:sldChg chg="addSp delSp modSp mod">
        <pc:chgData name="Alex Amareia" userId="e2e7d658-a8fc-48c9-ae33-2557b68bb816" providerId="ADAL" clId="{9FBE029A-BA60-4A10-ACDB-3BFD7968C94A}" dt="2026-08-17T12:14:02.395" v="516" actId="478"/>
        <pc:sldMkLst>
          <pc:docMk/>
          <pc:sldMk cId="3661025235" sldId="259"/>
        </pc:sldMkLst>
        <pc:spChg chg="mod">
          <ac:chgData name="Alex Amareia" userId="e2e7d658-a8fc-48c9-ae33-2557b68bb816" providerId="ADAL" clId="{9FBE029A-BA60-4A10-ACDB-3BFD7968C94A}" dt="2026-08-17T12:00:17.071" v="277" actId="14100"/>
          <ac:spMkLst>
            <pc:docMk/>
            <pc:sldMk cId="3661025235" sldId="259"/>
            <ac:spMk id="2" creationId="{93EF5F67-9241-15EC-5CD8-0106DA36C99B}"/>
          </ac:spMkLst>
        </pc:spChg>
        <pc:spChg chg="add mod">
          <ac:chgData name="Alex Amareia" userId="e2e7d658-a8fc-48c9-ae33-2557b68bb816" providerId="ADAL" clId="{9FBE029A-BA60-4A10-ACDB-3BFD7968C94A}" dt="2026-08-17T12:12:58.908" v="511" actId="164"/>
          <ac:spMkLst>
            <pc:docMk/>
            <pc:sldMk cId="3661025235" sldId="259"/>
            <ac:spMk id="11" creationId="{487E202F-FD2F-A278-5CA1-BFDF06ACF8A6}"/>
          </ac:spMkLst>
        </pc:spChg>
        <pc:grpChg chg="add mod">
          <ac:chgData name="Alex Amareia" userId="e2e7d658-a8fc-48c9-ae33-2557b68bb816" providerId="ADAL" clId="{9FBE029A-BA60-4A10-ACDB-3BFD7968C94A}" dt="2026-08-17T12:12:58.908" v="511" actId="164"/>
          <ac:grpSpMkLst>
            <pc:docMk/>
            <pc:sldMk cId="3661025235" sldId="259"/>
            <ac:grpSpMk id="13" creationId="{4064E6A6-4A13-4A26-D5C0-52C05E1DB40F}"/>
          </ac:grpSpMkLst>
        </pc:grpChg>
        <pc:picChg chg="add mod">
          <ac:chgData name="Alex Amareia" userId="e2e7d658-a8fc-48c9-ae33-2557b68bb816" providerId="ADAL" clId="{9FBE029A-BA60-4A10-ACDB-3BFD7968C94A}" dt="2026-08-17T12:12:58.908" v="511" actId="164"/>
          <ac:picMkLst>
            <pc:docMk/>
            <pc:sldMk cId="3661025235" sldId="259"/>
            <ac:picMk id="9" creationId="{2B6EFB2E-9835-E79A-9FB3-5DFA9694CD41}"/>
          </ac:picMkLst>
        </pc:picChg>
      </pc:sldChg>
      <pc:sldChg chg="addSp delSp modSp mod ord">
        <pc:chgData name="Alex Amareia" userId="e2e7d658-a8fc-48c9-ae33-2557b68bb816" providerId="ADAL" clId="{9FBE029A-BA60-4A10-ACDB-3BFD7968C94A}" dt="2026-08-17T11:56:55.179" v="255" actId="1076"/>
        <pc:sldMkLst>
          <pc:docMk/>
          <pc:sldMk cId="2409836395" sldId="263"/>
        </pc:sldMkLst>
        <pc:picChg chg="add mod">
          <ac:chgData name="Alex Amareia" userId="e2e7d658-a8fc-48c9-ae33-2557b68bb816" providerId="ADAL" clId="{9FBE029A-BA60-4A10-ACDB-3BFD7968C94A}" dt="2026-08-17T11:54:58.485" v="230" actId="1076"/>
          <ac:picMkLst>
            <pc:docMk/>
            <pc:sldMk cId="2409836395" sldId="263"/>
            <ac:picMk id="14" creationId="{558749C3-0ECA-26FB-27D2-CD1C0D2DA706}"/>
          </ac:picMkLst>
        </pc:picChg>
        <pc:picChg chg="add mod modCrop">
          <ac:chgData name="Alex Amareia" userId="e2e7d658-a8fc-48c9-ae33-2557b68bb816" providerId="ADAL" clId="{9FBE029A-BA60-4A10-ACDB-3BFD7968C94A}" dt="2026-08-17T11:56:55.179" v="255" actId="1076"/>
          <ac:picMkLst>
            <pc:docMk/>
            <pc:sldMk cId="2409836395" sldId="263"/>
            <ac:picMk id="16" creationId="{CB1887D4-018D-0184-9A48-A50C185C668A}"/>
          </ac:picMkLst>
        </pc:picChg>
        <pc:picChg chg="add mod">
          <ac:chgData name="Alex Amareia" userId="e2e7d658-a8fc-48c9-ae33-2557b68bb816" providerId="ADAL" clId="{9FBE029A-BA60-4A10-ACDB-3BFD7968C94A}" dt="2026-08-17T11:55:00.512" v="231" actId="1076"/>
          <ac:picMkLst>
            <pc:docMk/>
            <pc:sldMk cId="2409836395" sldId="263"/>
            <ac:picMk id="18" creationId="{5606051D-50A3-6EFE-65D3-D3424396A2E8}"/>
          </ac:picMkLst>
        </pc:picChg>
      </pc:sldChg>
      <pc:sldChg chg="modSp mod">
        <pc:chgData name="Alex Amareia" userId="e2e7d658-a8fc-48c9-ae33-2557b68bb816" providerId="ADAL" clId="{9FBE029A-BA60-4A10-ACDB-3BFD7968C94A}" dt="2026-08-17T12:20:40.016" v="1416" actId="20577"/>
        <pc:sldMkLst>
          <pc:docMk/>
          <pc:sldMk cId="2529225345" sldId="265"/>
        </pc:sldMkLst>
        <pc:spChg chg="mod">
          <ac:chgData name="Alex Amareia" userId="e2e7d658-a8fc-48c9-ae33-2557b68bb816" providerId="ADAL" clId="{9FBE029A-BA60-4A10-ACDB-3BFD7968C94A}" dt="2026-08-17T12:20:40.016" v="1416" actId="20577"/>
          <ac:spMkLst>
            <pc:docMk/>
            <pc:sldMk cId="2529225345" sldId="265"/>
            <ac:spMk id="2" creationId="{E64387F7-CCA9-1A6A-1726-22FDDE9A2049}"/>
          </ac:spMkLst>
        </pc:spChg>
        <pc:spChg chg="mod">
          <ac:chgData name="Alex Amareia" userId="e2e7d658-a8fc-48c9-ae33-2557b68bb816" providerId="ADAL" clId="{9FBE029A-BA60-4A10-ACDB-3BFD7968C94A}" dt="2026-08-17T12:20:32.712" v="1395" actId="1076"/>
          <ac:spMkLst>
            <pc:docMk/>
            <pc:sldMk cId="2529225345" sldId="265"/>
            <ac:spMk id="3" creationId="{DB71996A-B250-EF85-ABB9-8F1738285FE3}"/>
          </ac:spMkLst>
        </pc:spChg>
        <pc:picChg chg="mod">
          <ac:chgData name="Alex Amareia" userId="e2e7d658-a8fc-48c9-ae33-2557b68bb816" providerId="ADAL" clId="{9FBE029A-BA60-4A10-ACDB-3BFD7968C94A}" dt="2026-08-17T12:20:27.022" v="1393" actId="1076"/>
          <ac:picMkLst>
            <pc:docMk/>
            <pc:sldMk cId="2529225345" sldId="265"/>
            <ac:picMk id="5" creationId="{3F06116F-8CBE-1B8C-D3CA-1A662423A7AA}"/>
          </ac:picMkLst>
        </pc:picChg>
      </pc:sldChg>
      <pc:sldChg chg="addSp delSp modSp mod delAnim modAnim">
        <pc:chgData name="Alex Amareia" userId="e2e7d658-a8fc-48c9-ae33-2557b68bb816" providerId="ADAL" clId="{9FBE029A-BA60-4A10-ACDB-3BFD7968C94A}" dt="2026-08-17T11:59:24.250" v="272" actId="1076"/>
        <pc:sldMkLst>
          <pc:docMk/>
          <pc:sldMk cId="3943157572" sldId="268"/>
        </pc:sldMkLst>
        <pc:picChg chg="mod">
          <ac:chgData name="Alex Amareia" userId="e2e7d658-a8fc-48c9-ae33-2557b68bb816" providerId="ADAL" clId="{9FBE029A-BA60-4A10-ACDB-3BFD7968C94A}" dt="2026-08-17T11:59:24.250" v="272" actId="1076"/>
          <ac:picMkLst>
            <pc:docMk/>
            <pc:sldMk cId="3943157572" sldId="268"/>
            <ac:picMk id="9" creationId="{42579B1F-2179-AA71-3A3D-012FCFE0C0BA}"/>
          </ac:picMkLst>
        </pc:picChg>
      </pc:sldChg>
      <pc:sldChg chg="modSp mod">
        <pc:chgData name="Alex Amareia" userId="e2e7d658-a8fc-48c9-ae33-2557b68bb816" providerId="ADAL" clId="{9FBE029A-BA60-4A10-ACDB-3BFD7968C94A}" dt="2026-08-17T12:19:05.578" v="1289" actId="20577"/>
        <pc:sldMkLst>
          <pc:docMk/>
          <pc:sldMk cId="2805439001" sldId="269"/>
        </pc:sldMkLst>
        <pc:spChg chg="mod">
          <ac:chgData name="Alex Amareia" userId="e2e7d658-a8fc-48c9-ae33-2557b68bb816" providerId="ADAL" clId="{9FBE029A-BA60-4A10-ACDB-3BFD7968C94A}" dt="2026-08-17T12:19:05.578" v="1289" actId="20577"/>
          <ac:spMkLst>
            <pc:docMk/>
            <pc:sldMk cId="2805439001" sldId="269"/>
            <ac:spMk id="3" creationId="{67FF1421-AD25-4C07-2F09-ED5630E4DA5A}"/>
          </ac:spMkLst>
        </pc:spChg>
      </pc:sldChg>
      <pc:sldChg chg="addSp delSp modSp add mod">
        <pc:chgData name="Alex Amareia" userId="e2e7d658-a8fc-48c9-ae33-2557b68bb816" providerId="ADAL" clId="{9FBE029A-BA60-4A10-ACDB-3BFD7968C94A}" dt="2026-08-17T11:56:51.470" v="254" actId="1076"/>
        <pc:sldMkLst>
          <pc:docMk/>
          <pc:sldMk cId="4194480398" sldId="270"/>
        </pc:sldMkLst>
        <pc:picChg chg="add mod">
          <ac:chgData name="Alex Amareia" userId="e2e7d658-a8fc-48c9-ae33-2557b68bb816" providerId="ADAL" clId="{9FBE029A-BA60-4A10-ACDB-3BFD7968C94A}" dt="2026-08-17T11:56:46.553" v="252" actId="1076"/>
          <ac:picMkLst>
            <pc:docMk/>
            <pc:sldMk cId="4194480398" sldId="270"/>
            <ac:picMk id="6" creationId="{F64FD187-9DCF-9A24-E81A-2FE205715453}"/>
          </ac:picMkLst>
        </pc:picChg>
        <pc:picChg chg="add mod">
          <ac:chgData name="Alex Amareia" userId="e2e7d658-a8fc-48c9-ae33-2557b68bb816" providerId="ADAL" clId="{9FBE029A-BA60-4A10-ACDB-3BFD7968C94A}" dt="2026-08-17T11:56:46.553" v="252" actId="1076"/>
          <ac:picMkLst>
            <pc:docMk/>
            <pc:sldMk cId="4194480398" sldId="270"/>
            <ac:picMk id="8" creationId="{862216E5-743E-C43E-DBAB-41652312F3E1}"/>
          </ac:picMkLst>
        </pc:picChg>
        <pc:picChg chg="mod">
          <ac:chgData name="Alex Amareia" userId="e2e7d658-a8fc-48c9-ae33-2557b68bb816" providerId="ADAL" clId="{9FBE029A-BA60-4A10-ACDB-3BFD7968C94A}" dt="2026-08-17T11:56:51.470" v="254" actId="1076"/>
          <ac:picMkLst>
            <pc:docMk/>
            <pc:sldMk cId="4194480398" sldId="270"/>
            <ac:picMk id="16" creationId="{B1FA419B-36A3-7031-38A5-CCD469DCB18C}"/>
          </ac:picMkLst>
        </pc:picChg>
      </pc:sldChg>
      <pc:sldChg chg="delSp modSp add mod">
        <pc:chgData name="Alex Amareia" userId="e2e7d658-a8fc-48c9-ae33-2557b68bb816" providerId="ADAL" clId="{9FBE029A-BA60-4A10-ACDB-3BFD7968C94A}" dt="2026-08-17T12:00:00.622" v="275" actId="1076"/>
        <pc:sldMkLst>
          <pc:docMk/>
          <pc:sldMk cId="2070366852" sldId="271"/>
        </pc:sldMkLst>
        <pc:picChg chg="mod">
          <ac:chgData name="Alex Amareia" userId="e2e7d658-a8fc-48c9-ae33-2557b68bb816" providerId="ADAL" clId="{9FBE029A-BA60-4A10-ACDB-3BFD7968C94A}" dt="2026-08-17T12:00:00.622" v="275" actId="1076"/>
          <ac:picMkLst>
            <pc:docMk/>
            <pc:sldMk cId="2070366852" sldId="271"/>
            <ac:picMk id="6" creationId="{8DC50C7E-28CF-7264-EC1A-93866887E825}"/>
          </ac:picMkLst>
        </pc:picChg>
      </pc:sldChg>
      <pc:sldChg chg="addSp delSp modSp add mod">
        <pc:chgData name="Alex Amareia" userId="e2e7d658-a8fc-48c9-ae33-2557b68bb816" providerId="ADAL" clId="{9FBE029A-BA60-4A10-ACDB-3BFD7968C94A}" dt="2026-08-17T12:17:42.275" v="1066" actId="20577"/>
        <pc:sldMkLst>
          <pc:docMk/>
          <pc:sldMk cId="904630225" sldId="272"/>
        </pc:sldMkLst>
        <pc:spChg chg="mod">
          <ac:chgData name="Alex Amareia" userId="e2e7d658-a8fc-48c9-ae33-2557b68bb816" providerId="ADAL" clId="{9FBE029A-BA60-4A10-ACDB-3BFD7968C94A}" dt="2026-08-17T12:14:17.747" v="518" actId="1076"/>
          <ac:spMkLst>
            <pc:docMk/>
            <pc:sldMk cId="904630225" sldId="272"/>
            <ac:spMk id="2" creationId="{364DEFFD-219E-647A-7359-C2BE6A1D25AE}"/>
          </ac:spMkLst>
        </pc:spChg>
        <pc:spChg chg="mod">
          <ac:chgData name="Alex Amareia" userId="e2e7d658-a8fc-48c9-ae33-2557b68bb816" providerId="ADAL" clId="{9FBE029A-BA60-4A10-ACDB-3BFD7968C94A}" dt="2026-08-17T12:17:42.275" v="1066" actId="20577"/>
          <ac:spMkLst>
            <pc:docMk/>
            <pc:sldMk cId="904630225" sldId="272"/>
            <ac:spMk id="12" creationId="{F66A9D3E-69F8-C3CD-9074-607754D356B5}"/>
          </ac:spMkLst>
        </pc:spChg>
      </pc:sldChg>
    </pc:docChg>
  </pc:docChgLst>
</pc:chgInfo>
</file>

<file path=ppt/comments/modernComment_109_96C0EA8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D7D85F2-B1CB-1542-AB64-FE93281486A3}" authorId="{32E08885-7A37-4D28-227D-86C7809CEE69}" created="2026-03-04T17:14:42.430">
    <pc:sldMkLst xmlns:pc="http://schemas.microsoft.com/office/powerpoint/2013/main/command">
      <pc:docMk/>
      <pc:sldMk cId="2529225345" sldId="265"/>
    </pc:sldMkLst>
    <p188:txBody>
      <a:bodyPr/>
      <a:lstStyle/>
      <a:p>
        <a:r>
          <a:rPr lang="en-US"/>
          <a:t>You should have a slide sign posting the charity if people want more information or what to be involved </a:t>
        </a:r>
      </a:p>
    </p188:txBody>
  </p188:cm>
</p188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4D9E8E-C722-4FB8-BB7A-3155459D6872}" type="doc">
      <dgm:prSet loTypeId="urn:microsoft.com/office/officeart/2018/5/layout/IconCircleLabelList" loCatId="icon" qsTypeId="urn:microsoft.com/office/officeart/2005/8/quickstyle/simple1#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C3AAB49A-3770-42E6-921B-BE8D8CE46427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dirty="0">
              <a:solidFill>
                <a:srgbClr val="CF122E"/>
              </a:solidFill>
              <a:latin typeface="Museo Sans Rounded 300" panose="02000000000000000000" pitchFamily="2" charset="0"/>
            </a:rPr>
            <a:t>2. My story</a:t>
          </a:r>
          <a:endParaRPr lang="en-US" dirty="0">
            <a:solidFill>
              <a:srgbClr val="CF122E"/>
            </a:solidFill>
            <a:latin typeface="Museo Sans Rounded 300" panose="02000000000000000000" pitchFamily="2" charset="0"/>
          </a:endParaRPr>
        </a:p>
      </dgm:t>
    </dgm:pt>
    <dgm:pt modelId="{5692984E-8944-40BF-8080-7C4FFC8D9870}" type="parTrans" cxnId="{E1710A79-B000-49E2-B7D3-4F98E023E9D2}">
      <dgm:prSet/>
      <dgm:spPr/>
      <dgm:t>
        <a:bodyPr/>
        <a:lstStyle/>
        <a:p>
          <a:endParaRPr lang="en-US"/>
        </a:p>
      </dgm:t>
    </dgm:pt>
    <dgm:pt modelId="{4C8D514E-FB4D-4BEB-8AAB-3DED2C7F32E4}" type="sibTrans" cxnId="{E1710A79-B000-49E2-B7D3-4F98E023E9D2}">
      <dgm:prSet/>
      <dgm:spPr/>
      <dgm:t>
        <a:bodyPr/>
        <a:lstStyle/>
        <a:p>
          <a:endParaRPr lang="en-US"/>
        </a:p>
      </dgm:t>
    </dgm:pt>
    <dgm:pt modelId="{253B2BBB-EBCF-4D19-9051-CCD7C575ECA0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dirty="0">
              <a:solidFill>
                <a:srgbClr val="75C2B0"/>
              </a:solidFill>
              <a:latin typeface="Museo Sans Rounded 300" panose="02000000000000000000" pitchFamily="2" charset="0"/>
            </a:rPr>
            <a:t>1. What is encephalitis?</a:t>
          </a:r>
          <a:endParaRPr lang="en-US" dirty="0">
            <a:solidFill>
              <a:srgbClr val="75C2B0"/>
            </a:solidFill>
            <a:latin typeface="Museo Sans Rounded 300" panose="02000000000000000000" pitchFamily="2" charset="0"/>
          </a:endParaRPr>
        </a:p>
      </dgm:t>
    </dgm:pt>
    <dgm:pt modelId="{4A9C51ED-A9B6-447A-9AEA-92486430F728}" type="parTrans" cxnId="{89E220FA-9B4E-4BC3-91F5-D0F1B4D506BD}">
      <dgm:prSet/>
      <dgm:spPr/>
      <dgm:t>
        <a:bodyPr/>
        <a:lstStyle/>
        <a:p>
          <a:endParaRPr lang="en-US"/>
        </a:p>
      </dgm:t>
    </dgm:pt>
    <dgm:pt modelId="{DE30D74B-0F4A-472D-BAB7-DEEC4B57EB80}" type="sibTrans" cxnId="{89E220FA-9B4E-4BC3-91F5-D0F1B4D506BD}">
      <dgm:prSet/>
      <dgm:spPr/>
      <dgm:t>
        <a:bodyPr/>
        <a:lstStyle/>
        <a:p>
          <a:endParaRPr lang="en-US"/>
        </a:p>
      </dgm:t>
    </dgm:pt>
    <dgm:pt modelId="{90B58D7E-3EC4-478E-B3F5-8268BC9228E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dirty="0">
              <a:solidFill>
                <a:srgbClr val="232E5F"/>
              </a:solidFill>
              <a:latin typeface="Museo Sans Rounded 300" panose="02000000000000000000" pitchFamily="2" charset="0"/>
            </a:rPr>
            <a:t>3. How can you help me? </a:t>
          </a:r>
          <a:endParaRPr lang="en-US" dirty="0">
            <a:solidFill>
              <a:srgbClr val="232E5F"/>
            </a:solidFill>
            <a:latin typeface="Museo Sans Rounded 300" panose="02000000000000000000" pitchFamily="2" charset="0"/>
          </a:endParaRPr>
        </a:p>
      </dgm:t>
    </dgm:pt>
    <dgm:pt modelId="{62B6ED12-CF90-424D-BA8D-ED6361E5921B}" type="parTrans" cxnId="{DBCD3D31-AF7C-460A-AC01-84EB29647F26}">
      <dgm:prSet/>
      <dgm:spPr/>
      <dgm:t>
        <a:bodyPr/>
        <a:lstStyle/>
        <a:p>
          <a:endParaRPr lang="en-US"/>
        </a:p>
      </dgm:t>
    </dgm:pt>
    <dgm:pt modelId="{4D27F13B-48DA-4D93-83AA-94F178FDBD6F}" type="sibTrans" cxnId="{DBCD3D31-AF7C-460A-AC01-84EB29647F26}">
      <dgm:prSet/>
      <dgm:spPr/>
      <dgm:t>
        <a:bodyPr/>
        <a:lstStyle/>
        <a:p>
          <a:endParaRPr lang="en-US"/>
        </a:p>
      </dgm:t>
    </dgm:pt>
    <dgm:pt modelId="{4C4E12FC-7FFD-403B-9C21-42D8D690BF64}" type="pres">
      <dgm:prSet presAssocID="{854D9E8E-C722-4FB8-BB7A-3155459D6872}" presName="root" presStyleCnt="0">
        <dgm:presLayoutVars>
          <dgm:dir/>
          <dgm:resizeHandles val="exact"/>
        </dgm:presLayoutVars>
      </dgm:prSet>
      <dgm:spPr/>
    </dgm:pt>
    <dgm:pt modelId="{786305A3-1149-4539-9F31-549E7BED966B}" type="pres">
      <dgm:prSet presAssocID="{253B2BBB-EBCF-4D19-9051-CCD7C575ECA0}" presName="compNode" presStyleCnt="0"/>
      <dgm:spPr/>
    </dgm:pt>
    <dgm:pt modelId="{90AEFDA8-7AA3-45CA-8DDD-A1A66C0C6D05}" type="pres">
      <dgm:prSet presAssocID="{253B2BBB-EBCF-4D19-9051-CCD7C575ECA0}" presName="iconBgRect" presStyleLbl="bgShp" presStyleIdx="0" presStyleCnt="3"/>
      <dgm:spPr>
        <a:solidFill>
          <a:srgbClr val="75C2B0"/>
        </a:solidFill>
      </dgm:spPr>
    </dgm:pt>
    <dgm:pt modelId="{DB59F015-AFEC-4D64-BF05-287340C3AE66}" type="pres">
      <dgm:prSet presAssocID="{253B2BBB-EBCF-4D19-9051-CCD7C575ECA0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"/>
        </a:ext>
      </dgm:extLst>
    </dgm:pt>
    <dgm:pt modelId="{0BE5F5DD-5602-48F4-A99C-22DB10F087B8}" type="pres">
      <dgm:prSet presAssocID="{253B2BBB-EBCF-4D19-9051-CCD7C575ECA0}" presName="spaceRect" presStyleCnt="0"/>
      <dgm:spPr/>
    </dgm:pt>
    <dgm:pt modelId="{023497D8-DC96-42DC-8FE7-E54C8AEADAF0}" type="pres">
      <dgm:prSet presAssocID="{253B2BBB-EBCF-4D19-9051-CCD7C575ECA0}" presName="textRect" presStyleLbl="revTx" presStyleIdx="0" presStyleCnt="3">
        <dgm:presLayoutVars>
          <dgm:chMax val="1"/>
          <dgm:chPref val="1"/>
        </dgm:presLayoutVars>
      </dgm:prSet>
      <dgm:spPr/>
    </dgm:pt>
    <dgm:pt modelId="{276AB148-4DAB-40A9-8A74-80072EA086A2}" type="pres">
      <dgm:prSet presAssocID="{DE30D74B-0F4A-472D-BAB7-DEEC4B57EB80}" presName="sibTrans" presStyleCnt="0"/>
      <dgm:spPr/>
    </dgm:pt>
    <dgm:pt modelId="{0A6A2B1E-F7AA-4C45-99CE-68A2C15B6498}" type="pres">
      <dgm:prSet presAssocID="{C3AAB49A-3770-42E6-921B-BE8D8CE46427}" presName="compNode" presStyleCnt="0"/>
      <dgm:spPr/>
    </dgm:pt>
    <dgm:pt modelId="{D846DE11-63BA-4B85-AFE5-E7CDD4A7848F}" type="pres">
      <dgm:prSet presAssocID="{C3AAB49A-3770-42E6-921B-BE8D8CE46427}" presName="iconBgRect" presStyleLbl="bgShp" presStyleIdx="1" presStyleCnt="3"/>
      <dgm:spPr>
        <a:solidFill>
          <a:srgbClr val="CF122E"/>
        </a:solidFill>
      </dgm:spPr>
    </dgm:pt>
    <dgm:pt modelId="{9FAE97AC-BAEB-43A1-9C52-71D9B76E916B}" type="pres">
      <dgm:prSet presAssocID="{C3AAB49A-3770-42E6-921B-BE8D8CE46427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wspaper"/>
        </a:ext>
      </dgm:extLst>
    </dgm:pt>
    <dgm:pt modelId="{A37DA812-4B89-47D4-9EF9-455F3721F8DC}" type="pres">
      <dgm:prSet presAssocID="{C3AAB49A-3770-42E6-921B-BE8D8CE46427}" presName="spaceRect" presStyleCnt="0"/>
      <dgm:spPr/>
    </dgm:pt>
    <dgm:pt modelId="{7FA38097-9989-4351-83F4-96E5912D8A61}" type="pres">
      <dgm:prSet presAssocID="{C3AAB49A-3770-42E6-921B-BE8D8CE46427}" presName="textRect" presStyleLbl="revTx" presStyleIdx="1" presStyleCnt="3">
        <dgm:presLayoutVars>
          <dgm:chMax val="1"/>
          <dgm:chPref val="1"/>
        </dgm:presLayoutVars>
      </dgm:prSet>
      <dgm:spPr/>
    </dgm:pt>
    <dgm:pt modelId="{377CC46A-CFD6-409D-B957-99926C2306CE}" type="pres">
      <dgm:prSet presAssocID="{4C8D514E-FB4D-4BEB-8AAB-3DED2C7F32E4}" presName="sibTrans" presStyleCnt="0"/>
      <dgm:spPr/>
    </dgm:pt>
    <dgm:pt modelId="{012F0314-8B45-4FD1-8942-3AF0D8C142AA}" type="pres">
      <dgm:prSet presAssocID="{90B58D7E-3EC4-478E-B3F5-8268BC9228E2}" presName="compNode" presStyleCnt="0"/>
      <dgm:spPr/>
    </dgm:pt>
    <dgm:pt modelId="{1E612279-CD4E-43B6-8334-15E99AB32EE9}" type="pres">
      <dgm:prSet presAssocID="{90B58D7E-3EC4-478E-B3F5-8268BC9228E2}" presName="iconBgRect" presStyleLbl="bgShp" presStyleIdx="2" presStyleCnt="3"/>
      <dgm:spPr>
        <a:solidFill>
          <a:srgbClr val="232E5F"/>
        </a:solidFill>
      </dgm:spPr>
    </dgm:pt>
    <dgm:pt modelId="{4B49D34B-997B-4B5C-AA7D-FAC0E90DFEA9}" type="pres">
      <dgm:prSet presAssocID="{90B58D7E-3EC4-478E-B3F5-8268BC9228E2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ar"/>
        </a:ext>
      </dgm:extLst>
    </dgm:pt>
    <dgm:pt modelId="{3C0CB2BE-3682-470A-8385-2B3269A7CC46}" type="pres">
      <dgm:prSet presAssocID="{90B58D7E-3EC4-478E-B3F5-8268BC9228E2}" presName="spaceRect" presStyleCnt="0"/>
      <dgm:spPr/>
    </dgm:pt>
    <dgm:pt modelId="{57731084-E4D7-4222-89BF-DE6A894726A1}" type="pres">
      <dgm:prSet presAssocID="{90B58D7E-3EC4-478E-B3F5-8268BC9228E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E9D44316-9050-4B88-9AA6-86923BCC0637}" type="presOf" srcId="{854D9E8E-C722-4FB8-BB7A-3155459D6872}" destId="{4C4E12FC-7FFD-403B-9C21-42D8D690BF64}" srcOrd="0" destOrd="0" presId="urn:microsoft.com/office/officeart/2018/5/layout/IconCircleLabelList"/>
    <dgm:cxn modelId="{DBCD3D31-AF7C-460A-AC01-84EB29647F26}" srcId="{854D9E8E-C722-4FB8-BB7A-3155459D6872}" destId="{90B58D7E-3EC4-478E-B3F5-8268BC9228E2}" srcOrd="2" destOrd="0" parTransId="{62B6ED12-CF90-424D-BA8D-ED6361E5921B}" sibTransId="{4D27F13B-48DA-4D93-83AA-94F178FDBD6F}"/>
    <dgm:cxn modelId="{0A8FE833-461E-4302-9302-E332E319474F}" type="presOf" srcId="{253B2BBB-EBCF-4D19-9051-CCD7C575ECA0}" destId="{023497D8-DC96-42DC-8FE7-E54C8AEADAF0}" srcOrd="0" destOrd="0" presId="urn:microsoft.com/office/officeart/2018/5/layout/IconCircleLabelList"/>
    <dgm:cxn modelId="{391B516A-79BA-47B5-B56A-90B185103BCD}" type="presOf" srcId="{C3AAB49A-3770-42E6-921B-BE8D8CE46427}" destId="{7FA38097-9989-4351-83F4-96E5912D8A61}" srcOrd="0" destOrd="0" presId="urn:microsoft.com/office/officeart/2018/5/layout/IconCircleLabelList"/>
    <dgm:cxn modelId="{E1710A79-B000-49E2-B7D3-4F98E023E9D2}" srcId="{854D9E8E-C722-4FB8-BB7A-3155459D6872}" destId="{C3AAB49A-3770-42E6-921B-BE8D8CE46427}" srcOrd="1" destOrd="0" parTransId="{5692984E-8944-40BF-8080-7C4FFC8D9870}" sibTransId="{4C8D514E-FB4D-4BEB-8AAB-3DED2C7F32E4}"/>
    <dgm:cxn modelId="{F6734EC2-CF7B-4915-8E25-FAD7B1A3F8BF}" type="presOf" srcId="{90B58D7E-3EC4-478E-B3F5-8268BC9228E2}" destId="{57731084-E4D7-4222-89BF-DE6A894726A1}" srcOrd="0" destOrd="0" presId="urn:microsoft.com/office/officeart/2018/5/layout/IconCircleLabelList"/>
    <dgm:cxn modelId="{89E220FA-9B4E-4BC3-91F5-D0F1B4D506BD}" srcId="{854D9E8E-C722-4FB8-BB7A-3155459D6872}" destId="{253B2BBB-EBCF-4D19-9051-CCD7C575ECA0}" srcOrd="0" destOrd="0" parTransId="{4A9C51ED-A9B6-447A-9AEA-92486430F728}" sibTransId="{DE30D74B-0F4A-472D-BAB7-DEEC4B57EB80}"/>
    <dgm:cxn modelId="{40226B6A-5F21-4449-95AE-8F25DC9E54EE}" type="presParOf" srcId="{4C4E12FC-7FFD-403B-9C21-42D8D690BF64}" destId="{786305A3-1149-4539-9F31-549E7BED966B}" srcOrd="0" destOrd="0" presId="urn:microsoft.com/office/officeart/2018/5/layout/IconCircleLabelList"/>
    <dgm:cxn modelId="{A1BD4BB0-D528-4AAE-ADE7-A5645D6D6B43}" type="presParOf" srcId="{786305A3-1149-4539-9F31-549E7BED966B}" destId="{90AEFDA8-7AA3-45CA-8DDD-A1A66C0C6D05}" srcOrd="0" destOrd="0" presId="urn:microsoft.com/office/officeart/2018/5/layout/IconCircleLabelList"/>
    <dgm:cxn modelId="{1F3C0DC8-1E0C-4319-A447-8367691F8C69}" type="presParOf" srcId="{786305A3-1149-4539-9F31-549E7BED966B}" destId="{DB59F015-AFEC-4D64-BF05-287340C3AE66}" srcOrd="1" destOrd="0" presId="urn:microsoft.com/office/officeart/2018/5/layout/IconCircleLabelList"/>
    <dgm:cxn modelId="{D4F9137D-ADF0-4F14-8A31-7EAEB7B098BB}" type="presParOf" srcId="{786305A3-1149-4539-9F31-549E7BED966B}" destId="{0BE5F5DD-5602-48F4-A99C-22DB10F087B8}" srcOrd="2" destOrd="0" presId="urn:microsoft.com/office/officeart/2018/5/layout/IconCircleLabelList"/>
    <dgm:cxn modelId="{267A8C32-C482-4FF7-B8D3-E68B17B7822C}" type="presParOf" srcId="{786305A3-1149-4539-9F31-549E7BED966B}" destId="{023497D8-DC96-42DC-8FE7-E54C8AEADAF0}" srcOrd="3" destOrd="0" presId="urn:microsoft.com/office/officeart/2018/5/layout/IconCircleLabelList"/>
    <dgm:cxn modelId="{583F3307-3DEA-4E66-BE0E-DF94D2623456}" type="presParOf" srcId="{4C4E12FC-7FFD-403B-9C21-42D8D690BF64}" destId="{276AB148-4DAB-40A9-8A74-80072EA086A2}" srcOrd="1" destOrd="0" presId="urn:microsoft.com/office/officeart/2018/5/layout/IconCircleLabelList"/>
    <dgm:cxn modelId="{2865F646-62A3-45F3-A860-3BCC28774A06}" type="presParOf" srcId="{4C4E12FC-7FFD-403B-9C21-42D8D690BF64}" destId="{0A6A2B1E-F7AA-4C45-99CE-68A2C15B6498}" srcOrd="2" destOrd="0" presId="urn:microsoft.com/office/officeart/2018/5/layout/IconCircleLabelList"/>
    <dgm:cxn modelId="{4581E4B7-70D6-4185-9148-E7B3C51007F0}" type="presParOf" srcId="{0A6A2B1E-F7AA-4C45-99CE-68A2C15B6498}" destId="{D846DE11-63BA-4B85-AFE5-E7CDD4A7848F}" srcOrd="0" destOrd="0" presId="urn:microsoft.com/office/officeart/2018/5/layout/IconCircleLabelList"/>
    <dgm:cxn modelId="{FABD903F-50F5-46F1-BA31-5D20CE84AE28}" type="presParOf" srcId="{0A6A2B1E-F7AA-4C45-99CE-68A2C15B6498}" destId="{9FAE97AC-BAEB-43A1-9C52-71D9B76E916B}" srcOrd="1" destOrd="0" presId="urn:microsoft.com/office/officeart/2018/5/layout/IconCircleLabelList"/>
    <dgm:cxn modelId="{9661D79A-D841-4C25-BE58-181FDEB89951}" type="presParOf" srcId="{0A6A2B1E-F7AA-4C45-99CE-68A2C15B6498}" destId="{A37DA812-4B89-47D4-9EF9-455F3721F8DC}" srcOrd="2" destOrd="0" presId="urn:microsoft.com/office/officeart/2018/5/layout/IconCircleLabelList"/>
    <dgm:cxn modelId="{CAC74B97-7F13-4E02-868D-64346861ED4F}" type="presParOf" srcId="{0A6A2B1E-F7AA-4C45-99CE-68A2C15B6498}" destId="{7FA38097-9989-4351-83F4-96E5912D8A61}" srcOrd="3" destOrd="0" presId="urn:microsoft.com/office/officeart/2018/5/layout/IconCircleLabelList"/>
    <dgm:cxn modelId="{42A3D392-D91C-49D6-B8BF-FE359B48932B}" type="presParOf" srcId="{4C4E12FC-7FFD-403B-9C21-42D8D690BF64}" destId="{377CC46A-CFD6-409D-B957-99926C2306CE}" srcOrd="3" destOrd="0" presId="urn:microsoft.com/office/officeart/2018/5/layout/IconCircleLabelList"/>
    <dgm:cxn modelId="{52823A0D-6D8B-4EF3-9CB6-F7EF2D80295C}" type="presParOf" srcId="{4C4E12FC-7FFD-403B-9C21-42D8D690BF64}" destId="{012F0314-8B45-4FD1-8942-3AF0D8C142AA}" srcOrd="4" destOrd="0" presId="urn:microsoft.com/office/officeart/2018/5/layout/IconCircleLabelList"/>
    <dgm:cxn modelId="{4155AE9B-D396-4999-8BB4-D4B29CC75965}" type="presParOf" srcId="{012F0314-8B45-4FD1-8942-3AF0D8C142AA}" destId="{1E612279-CD4E-43B6-8334-15E99AB32EE9}" srcOrd="0" destOrd="0" presId="urn:microsoft.com/office/officeart/2018/5/layout/IconCircleLabelList"/>
    <dgm:cxn modelId="{F3E412CE-65B5-4E78-A734-FFE45FA925A7}" type="presParOf" srcId="{012F0314-8B45-4FD1-8942-3AF0D8C142AA}" destId="{4B49D34B-997B-4B5C-AA7D-FAC0E90DFEA9}" srcOrd="1" destOrd="0" presId="urn:microsoft.com/office/officeart/2018/5/layout/IconCircleLabelList"/>
    <dgm:cxn modelId="{B80E4A0A-28DD-4EA5-9CA6-83082EF66AC2}" type="presParOf" srcId="{012F0314-8B45-4FD1-8942-3AF0D8C142AA}" destId="{3C0CB2BE-3682-470A-8385-2B3269A7CC46}" srcOrd="2" destOrd="0" presId="urn:microsoft.com/office/officeart/2018/5/layout/IconCircleLabelList"/>
    <dgm:cxn modelId="{645D57A5-C1C7-4F40-AB11-95F2E4FC27B9}" type="presParOf" srcId="{012F0314-8B45-4FD1-8942-3AF0D8C142AA}" destId="{57731084-E4D7-4222-89BF-DE6A894726A1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AEFDA8-7AA3-45CA-8DDD-A1A66C0C6D05}">
      <dsp:nvSpPr>
        <dsp:cNvPr id="0" name=""/>
        <dsp:cNvSpPr/>
      </dsp:nvSpPr>
      <dsp:spPr>
        <a:xfrm>
          <a:off x="718664" y="453902"/>
          <a:ext cx="1955812" cy="1955812"/>
        </a:xfrm>
        <a:prstGeom prst="ellipse">
          <a:avLst/>
        </a:prstGeom>
        <a:solidFill>
          <a:srgbClr val="75C2B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59F015-AFEC-4D64-BF05-287340C3AE66}">
      <dsp:nvSpPr>
        <dsp:cNvPr id="0" name=""/>
        <dsp:cNvSpPr/>
      </dsp:nvSpPr>
      <dsp:spPr>
        <a:xfrm>
          <a:off x="1135476" y="870714"/>
          <a:ext cx="1122187" cy="11221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3497D8-DC96-42DC-8FE7-E54C8AEADAF0}">
      <dsp:nvSpPr>
        <dsp:cNvPr id="0" name=""/>
        <dsp:cNvSpPr/>
      </dsp:nvSpPr>
      <dsp:spPr>
        <a:xfrm>
          <a:off x="93445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300" kern="1200" dirty="0">
              <a:solidFill>
                <a:srgbClr val="75C2B0"/>
              </a:solidFill>
              <a:latin typeface="Museo Sans Rounded 300" panose="02000000000000000000" pitchFamily="2" charset="0"/>
            </a:rPr>
            <a:t>1. What is encephalitis?</a:t>
          </a:r>
          <a:endParaRPr lang="en-US" sz="2300" kern="1200" dirty="0">
            <a:solidFill>
              <a:srgbClr val="75C2B0"/>
            </a:solidFill>
            <a:latin typeface="Museo Sans Rounded 300" panose="02000000000000000000" pitchFamily="2" charset="0"/>
          </a:endParaRPr>
        </a:p>
      </dsp:txBody>
      <dsp:txXfrm>
        <a:off x="93445" y="3018902"/>
        <a:ext cx="3206250" cy="720000"/>
      </dsp:txXfrm>
    </dsp:sp>
    <dsp:sp modelId="{D846DE11-63BA-4B85-AFE5-E7CDD4A7848F}">
      <dsp:nvSpPr>
        <dsp:cNvPr id="0" name=""/>
        <dsp:cNvSpPr/>
      </dsp:nvSpPr>
      <dsp:spPr>
        <a:xfrm>
          <a:off x="4486008" y="453902"/>
          <a:ext cx="1955812" cy="1955812"/>
        </a:xfrm>
        <a:prstGeom prst="ellipse">
          <a:avLst/>
        </a:prstGeom>
        <a:solidFill>
          <a:srgbClr val="CF122E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AE97AC-BAEB-43A1-9C52-71D9B76E916B}">
      <dsp:nvSpPr>
        <dsp:cNvPr id="0" name=""/>
        <dsp:cNvSpPr/>
      </dsp:nvSpPr>
      <dsp:spPr>
        <a:xfrm>
          <a:off x="4902820" y="870714"/>
          <a:ext cx="1122187" cy="11221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A38097-9989-4351-83F4-96E5912D8A61}">
      <dsp:nvSpPr>
        <dsp:cNvPr id="0" name=""/>
        <dsp:cNvSpPr/>
      </dsp:nvSpPr>
      <dsp:spPr>
        <a:xfrm>
          <a:off x="3860789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300" kern="1200" dirty="0">
              <a:solidFill>
                <a:srgbClr val="CF122E"/>
              </a:solidFill>
              <a:latin typeface="Museo Sans Rounded 300" panose="02000000000000000000" pitchFamily="2" charset="0"/>
            </a:rPr>
            <a:t>2. My story</a:t>
          </a:r>
          <a:endParaRPr lang="en-US" sz="2300" kern="1200" dirty="0">
            <a:solidFill>
              <a:srgbClr val="CF122E"/>
            </a:solidFill>
            <a:latin typeface="Museo Sans Rounded 300" panose="02000000000000000000" pitchFamily="2" charset="0"/>
          </a:endParaRPr>
        </a:p>
      </dsp:txBody>
      <dsp:txXfrm>
        <a:off x="3860789" y="3018902"/>
        <a:ext cx="3206250" cy="720000"/>
      </dsp:txXfrm>
    </dsp:sp>
    <dsp:sp modelId="{1E612279-CD4E-43B6-8334-15E99AB32EE9}">
      <dsp:nvSpPr>
        <dsp:cNvPr id="0" name=""/>
        <dsp:cNvSpPr/>
      </dsp:nvSpPr>
      <dsp:spPr>
        <a:xfrm>
          <a:off x="8253352" y="453902"/>
          <a:ext cx="1955812" cy="1955812"/>
        </a:xfrm>
        <a:prstGeom prst="ellipse">
          <a:avLst/>
        </a:prstGeom>
        <a:solidFill>
          <a:srgbClr val="232E5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49D34B-997B-4B5C-AA7D-FAC0E90DFEA9}">
      <dsp:nvSpPr>
        <dsp:cNvPr id="0" name=""/>
        <dsp:cNvSpPr/>
      </dsp:nvSpPr>
      <dsp:spPr>
        <a:xfrm>
          <a:off x="8670164" y="870714"/>
          <a:ext cx="1122187" cy="11221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731084-E4D7-4222-89BF-DE6A894726A1}">
      <dsp:nvSpPr>
        <dsp:cNvPr id="0" name=""/>
        <dsp:cNvSpPr/>
      </dsp:nvSpPr>
      <dsp:spPr>
        <a:xfrm>
          <a:off x="7628133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300" kern="1200" dirty="0">
              <a:solidFill>
                <a:srgbClr val="232E5F"/>
              </a:solidFill>
              <a:latin typeface="Museo Sans Rounded 300" panose="02000000000000000000" pitchFamily="2" charset="0"/>
            </a:rPr>
            <a:t>3. How can you help me? </a:t>
          </a:r>
          <a:endParaRPr lang="en-US" sz="2300" kern="1200" dirty="0">
            <a:solidFill>
              <a:srgbClr val="232E5F"/>
            </a:solidFill>
            <a:latin typeface="Museo Sans Rounded 300" panose="02000000000000000000" pitchFamily="2" charset="0"/>
          </a:endParaRPr>
        </a:p>
      </dsp:txBody>
      <dsp:txXfrm>
        <a:off x="7628133" y="3018902"/>
        <a:ext cx="32062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09A4A4-A8CF-4551-94C2-016D3BD1A56E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71039-73CA-4662-9672-4B1ED78C51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509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71039-73CA-4662-9672-4B1ED78C514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6497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71039-73CA-4662-9672-4B1ED78C514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5556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71039-73CA-4662-9672-4B1ED78C514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8199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71039-73CA-4662-9672-4B1ED78C514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076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71039-73CA-4662-9672-4B1ED78C514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169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71039-73CA-4662-9672-4B1ED78C514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978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F6368-3A3A-AAB5-2B2F-460C144FB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6BBD57-DD39-BCF8-223E-5B813E51F2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217E6A-ED29-3DBA-0EB1-BF2C0918C8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FA58B6-B22E-1020-CF5B-C59279D86A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71039-73CA-4662-9672-4B1ED78C514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18578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4CA8F-0FFA-F729-E6F8-76B184C57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BF7576-9493-BEAA-4829-CF5D143095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7BCB72-D6B4-6E09-8612-DC0AADA831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Here are some suggestions: </a:t>
            </a:r>
          </a:p>
          <a:p>
            <a:r>
              <a:rPr lang="en-GB" dirty="0"/>
              <a:t>Be patient with me.</a:t>
            </a:r>
          </a:p>
          <a:p>
            <a:r>
              <a:rPr lang="en-GB" dirty="0"/>
              <a:t>Talk slowly.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4B7A46-A34B-0967-F4EA-F3721F696B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71039-73CA-4662-9672-4B1ED78C514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2245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D65B6-A4F0-27B4-962C-DE7D74CB0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324E64-EA57-78FF-55AD-FB41EC53FD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C8F66B-7D74-ADCD-60D9-F0A3DCA222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Here are some suggestions: </a:t>
            </a:r>
          </a:p>
          <a:p>
            <a:r>
              <a:rPr lang="en-GB" dirty="0"/>
              <a:t>Be patient with me.</a:t>
            </a:r>
          </a:p>
          <a:p>
            <a:r>
              <a:rPr lang="en-GB" dirty="0"/>
              <a:t>Talk slowly.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BCFFCC-4087-58FE-231F-A419192E76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71039-73CA-4662-9672-4B1ED78C514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090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94EE4-5615-32C3-BD55-EE2C0FCE65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DEC71-795A-6A47-667D-79AF036AC8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DCAC5-D2FF-A74E-3D06-7F61FAE21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2243-92F0-485B-93F7-994E478B173B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97162-6B1E-335F-C8CC-B88D31DA7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FC2589-F245-C3C4-4BE1-F44F6FDA9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2E8-5A1A-44F1-B1C9-239ADAFAE8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423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1571B-9577-31F8-304B-D6DE03DE6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F9A65-5A77-37AA-B4E5-9F5F6A534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F6167D-12DE-FFA6-DD27-304958F7F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2243-92F0-485B-93F7-994E478B173B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AEDA6B-AE0D-3DE4-9EFC-A9EB542C0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826AC5-FA42-84F5-EE76-F12B0D781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2E8-5A1A-44F1-B1C9-239ADAFAE8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27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66945-FC2D-B161-0F8A-13F246161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67B213-4324-A349-9751-D004C6A552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AF211E-B0EB-472A-033D-7B8B9A856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2243-92F0-485B-93F7-994E478B173B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26ED2-9536-5A8F-E94E-FB1AD13EF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75A4A-15B6-2C2C-02B8-F4211BDEC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2E8-5A1A-44F1-B1C9-239ADAFAE8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049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805A6-2FB6-0898-340D-B2FD68EFC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04F2B-B736-05C3-803D-6CE5969E76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9BF818-D48E-6BB7-8636-1096B5E7AF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BFF3AC-6B1F-2430-6404-DF7F6A8FB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2243-92F0-485B-93F7-994E478B173B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1F1D0B-4376-E8A8-E395-7DBD686AA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803505-BD77-785E-366B-E098C7CB6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2E8-5A1A-44F1-B1C9-239ADAFAE8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736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DA486-915F-BCE5-1EA7-D0163CEC6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95DB52-AE3B-C838-6742-8288CAF6DB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841E13-C986-20A7-868C-99165952C9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B57F2B-923B-F151-8B34-D45C0F27B3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CFCE57-D6CB-0C59-2935-6370B069F4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4D888A-B96C-60F3-1EAC-878809BCD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2243-92F0-485B-93F7-994E478B173B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3955A2-0473-A684-287F-4CCAE7E68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F24F03-11EF-F2A4-97AB-7D0EDFC22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2E8-5A1A-44F1-B1C9-239ADAFAE8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7238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DEDDA-3562-F650-2D78-10B95CD24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20C1DF-7D29-CA7A-A03C-F33A25419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2243-92F0-485B-93F7-994E478B173B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4B98A-7988-AEBD-15E1-4D900E700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F262CC-1CBB-3665-C24A-DE62D8B8C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2E8-5A1A-44F1-B1C9-239ADAFAE8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767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902038-49FD-9E40-FD23-1BA42ACE9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2243-92F0-485B-93F7-994E478B173B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2466FD-2994-1B42-C30E-BBCFD2063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56B862-E635-0E35-E81C-30CEE632B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2E8-5A1A-44F1-B1C9-239ADAFAE8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785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BD454-AF3A-A142-9FC8-80A20D7DB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E83E8-C2DE-4064-ED9F-38CA8A5B5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C240AE-393F-9AF8-67D8-7407FF5B3A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3C768C-E090-C4EE-FD38-7A6A24B2F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2243-92F0-485B-93F7-994E478B173B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783210-FA4D-29BE-0BB2-81306AF45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ACFBFB-77B5-47DA-F20B-F5619DB07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2E8-5A1A-44F1-B1C9-239ADAFAE8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477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C36B0-E463-54A8-F830-BB92B9105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B70538-CEA5-2F45-48A3-7AB7ADD0BE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3A047-18EC-A099-CC09-B629F75C5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37493F-F933-4D58-EDFC-5664B1F3D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2243-92F0-485B-93F7-994E478B173B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AA5F85-0ABC-DB15-D472-C911D29C4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DEED34-0C82-41F4-6494-1B9EFF89D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2E8-5A1A-44F1-B1C9-239ADAFAE8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705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F649F-B433-0A02-E1B6-6E011ADE5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FE11AA-5498-1C2C-3618-09FBB48C78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6CEE5B-4059-C4F1-B09E-45AF221CC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2243-92F0-485B-93F7-994E478B173B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4247A-2D6D-BBAC-867E-B9C51A7FD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CE5138-1628-D2A9-C20C-28D0C9FAC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2E8-5A1A-44F1-B1C9-239ADAFAE8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0846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24A300-A0F4-9666-924B-53CAC7E79B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4FDE55-BE13-DE28-7924-DE6901ECA7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FD30B-BE4E-704F-3EB9-4389DF2C2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2243-92F0-485B-93F7-994E478B173B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BE1FC-3198-ECB5-9A80-B3CD2B4C0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6DD983-0244-67DF-16F9-3E64E7040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2E8-5A1A-44F1-B1C9-239ADAFAE8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308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172849-B9D8-B948-26C9-6D41A7664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39C8B7-E04F-ADB4-B443-1DB9C264D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724577-AE7F-2FB4-4A18-9F31EFCC13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8C2243-92F0-485B-93F7-994E478B173B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475FF-9974-566F-123A-EEF061FC96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61458F-89C5-A8AD-1A80-388B28C27A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F832E8-5A1A-44F1-B1C9-239ADAFAE8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Di8k4haf_A?feature=oembed" TargetMode="External"/><Relationship Id="rId6" Type="http://schemas.openxmlformats.org/officeDocument/2006/relationships/image" Target="../media/image7.jpeg"/><Relationship Id="rId5" Type="http://schemas.openxmlformats.org/officeDocument/2006/relationships/image" Target="../media/image1.png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8/10/relationships/comments" Target="../comments/modernComment_109_96C0EA8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66868-739C-A9EB-876C-1365D467A1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4444" y="1954060"/>
            <a:ext cx="11123112" cy="2414703"/>
          </a:xfrm>
        </p:spPr>
        <p:txBody>
          <a:bodyPr anchor="b">
            <a:normAutofit/>
          </a:bodyPr>
          <a:lstStyle/>
          <a:p>
            <a:pPr algn="l"/>
            <a:r>
              <a:rPr lang="en-GB" sz="10600" dirty="0">
                <a:solidFill>
                  <a:srgbClr val="232E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My Brain My Story</a:t>
            </a:r>
            <a:br>
              <a:rPr lang="en-GB" sz="10600" dirty="0">
                <a:solidFill>
                  <a:srgbClr val="232E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GB" sz="5300" dirty="0">
                <a:solidFill>
                  <a:srgbClr val="232E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Lived experience of encephalitis</a:t>
            </a:r>
            <a:endParaRPr lang="en-GB" sz="10600" dirty="0">
              <a:solidFill>
                <a:srgbClr val="232E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71ACE2-C814-F0B3-85E1-C77EEBA93A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8259" y="4785121"/>
            <a:ext cx="7132335" cy="1312657"/>
          </a:xfrm>
        </p:spPr>
        <p:txBody>
          <a:bodyPr anchor="t">
            <a:normAutofit/>
          </a:bodyPr>
          <a:lstStyle/>
          <a:p>
            <a:pPr algn="l"/>
            <a:r>
              <a:rPr lang="en-GB" dirty="0">
                <a:solidFill>
                  <a:srgbClr val="232E5F"/>
                </a:solidFill>
                <a:latin typeface="Museo Sans Rounded 300" panose="02000000000000000000" pitchFamily="2" charset="0"/>
              </a:rPr>
              <a:t>By Sam</a:t>
            </a:r>
          </a:p>
          <a:p>
            <a:pPr algn="l"/>
            <a:r>
              <a:rPr lang="en-GB" dirty="0">
                <a:solidFill>
                  <a:srgbClr val="232E5F"/>
                </a:solidFill>
                <a:latin typeface="Museo Sans Rounded 300" panose="02000000000000000000" pitchFamily="2" charset="0"/>
              </a:rPr>
              <a:t>Year 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09AEC7-6820-1398-87FD-00012C943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594" y="137974"/>
            <a:ext cx="4361406" cy="128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78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8B5D3-0EEC-E350-34BD-1F8D28EF1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GB" sz="4000" dirty="0">
                <a:solidFill>
                  <a:srgbClr val="FFFFFF"/>
                </a:solidFill>
              </a:rPr>
              <a:t>Today I will be talking about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CEEC0BE-0334-8B09-DBD4-256E8C8F5A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9789962"/>
              </p:ext>
            </p:extLst>
          </p:nvPr>
        </p:nvGraphicFramePr>
        <p:xfrm>
          <a:off x="632085" y="1332597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9CD156D4-BF44-34D8-FC96-4BDC848DB6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688" y="6193826"/>
            <a:ext cx="2246312" cy="66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0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C2B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26D98814-2D44-DE33-6E23-5445DCEE30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590" y="1129594"/>
            <a:ext cx="7496819" cy="530043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B01DA4E-CBB9-FA14-F2EF-567BB2B73B6F}"/>
              </a:ext>
            </a:extLst>
          </p:cNvPr>
          <p:cNvSpPr txBox="1">
            <a:spLocks/>
          </p:cNvSpPr>
          <p:nvPr/>
        </p:nvSpPr>
        <p:spPr>
          <a:xfrm>
            <a:off x="0" y="2050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What is encephalitis?</a:t>
            </a:r>
            <a:endParaRPr lang="en-GB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4329908-95E1-9E6B-442B-21B7C1B16A77}"/>
              </a:ext>
            </a:extLst>
          </p:cNvPr>
          <p:cNvSpPr/>
          <p:nvPr/>
        </p:nvSpPr>
        <p:spPr>
          <a:xfrm>
            <a:off x="10064848" y="151689"/>
            <a:ext cx="1955812" cy="1955812"/>
          </a:xfrm>
          <a:prstGeom prst="ellipse">
            <a:avLst/>
          </a:prstGeom>
          <a:solidFill>
            <a:srgbClr val="75C2B0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11" name="Rectangle 10" descr="Brain">
            <a:extLst>
              <a:ext uri="{FF2B5EF4-FFF2-40B4-BE49-F238E27FC236}">
                <a16:creationId xmlns:a16="http://schemas.microsoft.com/office/drawing/2014/main" id="{DB2231A4-7389-E584-6DF6-9380A89F1E2C}"/>
              </a:ext>
            </a:extLst>
          </p:cNvPr>
          <p:cNvSpPr/>
          <p:nvPr/>
        </p:nvSpPr>
        <p:spPr>
          <a:xfrm>
            <a:off x="10481660" y="568501"/>
            <a:ext cx="1122187" cy="1122187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133AD0-AC3E-03AB-DA8E-F1CA1FF345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688" y="6193826"/>
            <a:ext cx="2246312" cy="66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41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C2B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3DE31-6076-C795-6915-68060955A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09"/>
            <a:ext cx="10515600" cy="1325563"/>
          </a:xfrm>
        </p:spPr>
        <p:txBody>
          <a:bodyPr/>
          <a:lstStyle/>
          <a:p>
            <a:r>
              <a:rPr lang="en-GB" dirty="0"/>
              <a:t>What is encephalitis?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579B1F-2179-AA71-3A3D-012FCFE0C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064624"/>
            <a:ext cx="7707571" cy="544891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034324CF-9EE9-0574-40DE-4BDDF71C77E8}"/>
              </a:ext>
            </a:extLst>
          </p:cNvPr>
          <p:cNvSpPr/>
          <p:nvPr/>
        </p:nvSpPr>
        <p:spPr>
          <a:xfrm>
            <a:off x="10064848" y="151689"/>
            <a:ext cx="1955812" cy="1955812"/>
          </a:xfrm>
          <a:prstGeom prst="ellipse">
            <a:avLst/>
          </a:prstGeom>
          <a:solidFill>
            <a:srgbClr val="75C2B0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5" name="Rectangle 4" descr="Brain">
            <a:extLst>
              <a:ext uri="{FF2B5EF4-FFF2-40B4-BE49-F238E27FC236}">
                <a16:creationId xmlns:a16="http://schemas.microsoft.com/office/drawing/2014/main" id="{BB1B8B71-F15E-8990-08E6-C91E6B3B3C46}"/>
              </a:ext>
            </a:extLst>
          </p:cNvPr>
          <p:cNvSpPr/>
          <p:nvPr/>
        </p:nvSpPr>
        <p:spPr>
          <a:xfrm>
            <a:off x="10481660" y="568501"/>
            <a:ext cx="1122187" cy="1122187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3D6311-CEEA-ACC7-0D54-1E47C83B9E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688" y="6193826"/>
            <a:ext cx="2246312" cy="66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5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C2B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3DE31-6076-C795-6915-68060955A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09"/>
            <a:ext cx="10515600" cy="1325563"/>
          </a:xfrm>
        </p:spPr>
        <p:txBody>
          <a:bodyPr/>
          <a:lstStyle/>
          <a:p>
            <a:r>
              <a:rPr lang="en-GB" dirty="0"/>
              <a:t>What is encephalitis?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34324CF-9EE9-0574-40DE-4BDDF71C77E8}"/>
              </a:ext>
            </a:extLst>
          </p:cNvPr>
          <p:cNvSpPr/>
          <p:nvPr/>
        </p:nvSpPr>
        <p:spPr>
          <a:xfrm>
            <a:off x="10064848" y="151689"/>
            <a:ext cx="1955812" cy="1955812"/>
          </a:xfrm>
          <a:prstGeom prst="ellipse">
            <a:avLst/>
          </a:prstGeom>
          <a:solidFill>
            <a:srgbClr val="75C2B0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5" name="Rectangle 4" descr="Brain">
            <a:extLst>
              <a:ext uri="{FF2B5EF4-FFF2-40B4-BE49-F238E27FC236}">
                <a16:creationId xmlns:a16="http://schemas.microsoft.com/office/drawing/2014/main" id="{BB1B8B71-F15E-8990-08E6-C91E6B3B3C46}"/>
              </a:ext>
            </a:extLst>
          </p:cNvPr>
          <p:cNvSpPr/>
          <p:nvPr/>
        </p:nvSpPr>
        <p:spPr>
          <a:xfrm>
            <a:off x="10481660" y="568501"/>
            <a:ext cx="1122187" cy="1122187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3D6311-CEEA-ACC7-0D54-1E47C83B9E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688" y="6193826"/>
            <a:ext cx="2246312" cy="664402"/>
          </a:xfrm>
          <a:prstGeom prst="rect">
            <a:avLst/>
          </a:prstGeom>
        </p:spPr>
      </p:pic>
      <p:pic>
        <p:nvPicPr>
          <p:cNvPr id="6" name="Online Media 3" title="What is Encephalitis? #Encephalitis #EncephalitisAwareness">
            <a:hlinkClick r:id="" action="ppaction://media"/>
            <a:extLst>
              <a:ext uri="{FF2B5EF4-FFF2-40B4-BE49-F238E27FC236}">
                <a16:creationId xmlns:a16="http://schemas.microsoft.com/office/drawing/2014/main" id="{8DC50C7E-28CF-7264-EC1A-93866887E825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769323" y="1278616"/>
            <a:ext cx="9295524" cy="524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36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C2B0">
            <a:alpha val="2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B714BB-F09D-6513-63D2-C4E6C07EE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9863A3-8A06-3DA3-A663-69A82485B3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93598"/>
            <a:ext cx="2246312" cy="6644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58749C3-0ECA-26FB-27D2-CD1C0D2DA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135" y="2364111"/>
            <a:ext cx="5590269" cy="26865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B1887D4-018D-0184-9A48-A50C185C668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246312" y="201538"/>
            <a:ext cx="7522476" cy="169344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606051D-50A3-6EFE-65D3-D3424396A2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659" y="2364111"/>
            <a:ext cx="6238341" cy="268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83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C2B0">
            <a:alpha val="2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C7A288-51B0-DAB3-F214-DED816405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C0BAF9-4929-C6EA-08CA-842F89493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93598"/>
            <a:ext cx="2246312" cy="6644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1FA419B-36A3-7031-38A5-CCD469DCB18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246312" y="245772"/>
            <a:ext cx="7522476" cy="16934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4FD187-9DCF-9A24-E81A-2FE2057154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734" y="2348132"/>
            <a:ext cx="5686094" cy="27025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2216E5-743E-C43E-DBAB-41652312F3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6092" y="2348132"/>
            <a:ext cx="6173070" cy="270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8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122E">
            <a:alpha val="8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0DFA90-FC52-C581-7873-93A22CA02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347BD-9B12-A2D2-187A-9F8D151C6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98" y="0"/>
            <a:ext cx="10227501" cy="1325563"/>
          </a:xfrm>
        </p:spPr>
        <p:txBody>
          <a:bodyPr/>
          <a:lstStyle/>
          <a:p>
            <a:r>
              <a:rPr lang="en-GB" dirty="0">
                <a:latin typeface="Museo Sans Rounded 300" panose="02000000000000000000" pitchFamily="2" charset="0"/>
              </a:rPr>
              <a:t>My 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5FDEA-E542-BE98-F4CD-3AB682246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7919" y="1129593"/>
            <a:ext cx="8000925" cy="5047370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GB" dirty="0"/>
              <a:t>When I was 9, I suddenly became very unwell with a high temperature, a terrible headache and confusion, and my family took me to hospital.</a:t>
            </a:r>
            <a:br>
              <a:rPr lang="en-GB" dirty="0"/>
            </a:br>
            <a:r>
              <a:rPr lang="en-GB" dirty="0"/>
              <a:t>I became very sleepy and had a seizure, so the doctors did lots of tests to find out what was happening to my brain.</a:t>
            </a:r>
            <a:br>
              <a:rPr lang="en-GB" dirty="0"/>
            </a:br>
            <a:r>
              <a:rPr lang="en-GB" dirty="0"/>
              <a:t>They diagnosed me with </a:t>
            </a:r>
            <a:r>
              <a:rPr lang="en-GB" b="1" dirty="0"/>
              <a:t>viral encephalitis</a:t>
            </a:r>
            <a:r>
              <a:rPr lang="en-GB" dirty="0"/>
              <a:t>, which meant that my brain had become inflamed because of a virus.</a:t>
            </a:r>
            <a:br>
              <a:rPr lang="en-GB" dirty="0"/>
            </a:br>
            <a:r>
              <a:rPr lang="en-GB" dirty="0"/>
              <a:t>I was given medicine and stayed in hospital while the doctors and nurses looked after me and helped my brain and body recover.</a:t>
            </a:r>
            <a:br>
              <a:rPr lang="en-GB" dirty="0"/>
            </a:br>
            <a:r>
              <a:rPr lang="en-GB" dirty="0"/>
              <a:t>After several weeks, I was well enough to leave hospital, although I was still very tired and needed plenty of rest at home.</a:t>
            </a:r>
            <a:br>
              <a:rPr lang="en-GB" dirty="0"/>
            </a:br>
            <a:r>
              <a:rPr lang="en-GB" dirty="0"/>
              <a:t>I’m now 12, and although encephalitis was a big part of my life, I’m learning about what happened to me and getting back to doing the things I enjoy.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GB" b="1" dirty="0"/>
              <a:t>NOTE: This is an example. Please replace with your own story.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D1BAB9-9A28-B3FB-2E45-8B03210141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688" y="6193826"/>
            <a:ext cx="2246312" cy="664402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2BE94F3F-0B69-1039-3E63-EB51EE0C7B3D}"/>
              </a:ext>
            </a:extLst>
          </p:cNvPr>
          <p:cNvSpPr/>
          <p:nvPr/>
        </p:nvSpPr>
        <p:spPr>
          <a:xfrm>
            <a:off x="10358440" y="-128859"/>
            <a:ext cx="1955812" cy="1955812"/>
          </a:xfrm>
          <a:prstGeom prst="ellipse">
            <a:avLst/>
          </a:prstGeom>
          <a:solidFill>
            <a:srgbClr val="CF122E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14" name="Rectangle 13" descr="Newspaper">
            <a:extLst>
              <a:ext uri="{FF2B5EF4-FFF2-40B4-BE49-F238E27FC236}">
                <a16:creationId xmlns:a16="http://schemas.microsoft.com/office/drawing/2014/main" id="{596BF383-A9A6-0219-FB34-397B046FCC8E}"/>
              </a:ext>
            </a:extLst>
          </p:cNvPr>
          <p:cNvSpPr/>
          <p:nvPr/>
        </p:nvSpPr>
        <p:spPr>
          <a:xfrm>
            <a:off x="10781715" y="287953"/>
            <a:ext cx="1122187" cy="1122187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276F33-9D47-FB43-36BF-E9EFBEFBBEC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235"/>
          <a:stretch>
            <a:fillRect/>
          </a:stretch>
        </p:blipFill>
        <p:spPr>
          <a:xfrm>
            <a:off x="368474" y="1477609"/>
            <a:ext cx="251932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1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122E">
            <a:alpha val="2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762ADB-307C-FE32-2356-3581B2BE4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F5F67-9241-15EC-5CD8-0106DA36C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7292"/>
            <a:ext cx="10515600" cy="1122187"/>
          </a:xfrm>
        </p:spPr>
        <p:txBody>
          <a:bodyPr/>
          <a:lstStyle/>
          <a:p>
            <a:r>
              <a:rPr lang="en-GB" dirty="0"/>
              <a:t>After Encephalitis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E311CC3-F57E-0740-27B4-1FF5730E8D4C}"/>
              </a:ext>
            </a:extLst>
          </p:cNvPr>
          <p:cNvSpPr txBox="1">
            <a:spLocks/>
          </p:cNvSpPr>
          <p:nvPr/>
        </p:nvSpPr>
        <p:spPr>
          <a:xfrm>
            <a:off x="7513811" y="2025193"/>
            <a:ext cx="410189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There are lots of changes that can happen after encephalitis</a:t>
            </a:r>
          </a:p>
          <a:p>
            <a:endParaRPr lang="en-GB" dirty="0"/>
          </a:p>
          <a:p>
            <a:r>
              <a:rPr lang="en-GB" dirty="0"/>
              <a:t>The ones that I often experience are…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E9F220-6BC0-E4F9-6CCB-6117759E4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688" y="6193826"/>
            <a:ext cx="2246312" cy="664402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98E54197-DCD7-D092-AC09-8BCC99A5E459}"/>
              </a:ext>
            </a:extLst>
          </p:cNvPr>
          <p:cNvSpPr/>
          <p:nvPr/>
        </p:nvSpPr>
        <p:spPr>
          <a:xfrm>
            <a:off x="10064848" y="151688"/>
            <a:ext cx="1955812" cy="1955812"/>
          </a:xfrm>
          <a:prstGeom prst="ellipse">
            <a:avLst/>
          </a:prstGeom>
          <a:solidFill>
            <a:srgbClr val="CF122E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8" name="Rectangle 7" descr="Newspaper">
            <a:extLst>
              <a:ext uri="{FF2B5EF4-FFF2-40B4-BE49-F238E27FC236}">
                <a16:creationId xmlns:a16="http://schemas.microsoft.com/office/drawing/2014/main" id="{1C2CF7E7-63C3-4956-BDFE-B40ECD0BEE3A}"/>
              </a:ext>
            </a:extLst>
          </p:cNvPr>
          <p:cNvSpPr/>
          <p:nvPr/>
        </p:nvSpPr>
        <p:spPr>
          <a:xfrm>
            <a:off x="10481660" y="568500"/>
            <a:ext cx="1122187" cy="1122187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064E6A6-4A13-4A26-D5C0-52C05E1DB40F}"/>
              </a:ext>
            </a:extLst>
          </p:cNvPr>
          <p:cNvGrpSpPr/>
          <p:nvPr/>
        </p:nvGrpSpPr>
        <p:grpSpPr>
          <a:xfrm>
            <a:off x="164751" y="995171"/>
            <a:ext cx="6739002" cy="5699990"/>
            <a:chOff x="164751" y="995171"/>
            <a:chExt cx="6739002" cy="5699990"/>
          </a:xfrm>
        </p:grpSpPr>
        <p:pic>
          <p:nvPicPr>
            <p:cNvPr id="9" name="Content Placeholder 4">
              <a:extLst>
                <a:ext uri="{FF2B5EF4-FFF2-40B4-BE49-F238E27FC236}">
                  <a16:creationId xmlns:a16="http://schemas.microsoft.com/office/drawing/2014/main" id="{2B6EFB2E-9835-E79A-9FB3-5DFA9694CD41}"/>
                </a:ext>
              </a:extLst>
            </p:cNvPr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884" b="13129"/>
            <a:stretch>
              <a:fillRect/>
            </a:stretch>
          </p:blipFill>
          <p:spPr>
            <a:xfrm>
              <a:off x="164751" y="995171"/>
              <a:ext cx="6739002" cy="569999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87E202F-FD2F-A278-5CA1-BFDF06ACF8A6}"/>
                </a:ext>
              </a:extLst>
            </p:cNvPr>
            <p:cNvSpPr/>
            <p:nvPr/>
          </p:nvSpPr>
          <p:spPr>
            <a:xfrm>
              <a:off x="4897677" y="4684734"/>
              <a:ext cx="1565753" cy="8016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66102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122E">
            <a:alpha val="2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5A74B2-2A0B-AAA5-F61E-5A2475377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DEFFD-219E-647A-7359-C2BE6A1D2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340" y="215813"/>
            <a:ext cx="10515600" cy="1122187"/>
          </a:xfrm>
        </p:spPr>
        <p:txBody>
          <a:bodyPr/>
          <a:lstStyle/>
          <a:p>
            <a:r>
              <a:rPr lang="en-GB" dirty="0"/>
              <a:t>After Encephalitis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66A9D3E-69F8-C3CD-9074-607754D356B5}"/>
              </a:ext>
            </a:extLst>
          </p:cNvPr>
          <p:cNvSpPr txBox="1">
            <a:spLocks/>
          </p:cNvSpPr>
          <p:nvPr/>
        </p:nvSpPr>
        <p:spPr>
          <a:xfrm>
            <a:off x="588152" y="1402124"/>
            <a:ext cx="8668581" cy="52400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Feeling very tired after normal activities</a:t>
            </a:r>
          </a:p>
          <a:p>
            <a:pPr lvl="1"/>
            <a:r>
              <a:rPr lang="en-GB" dirty="0"/>
              <a:t>If I have a busy day at school, I get tired and have to sleep when I get home. </a:t>
            </a:r>
          </a:p>
          <a:p>
            <a:endParaRPr lang="en-GB" dirty="0"/>
          </a:p>
          <a:p>
            <a:r>
              <a:rPr lang="en-GB" dirty="0"/>
              <a:t>Making new memories</a:t>
            </a:r>
          </a:p>
          <a:p>
            <a:pPr lvl="1"/>
            <a:r>
              <a:rPr lang="en-GB" dirty="0"/>
              <a:t>I can remember things from the past but sometimes I don’t remember new things that happen</a:t>
            </a:r>
          </a:p>
          <a:p>
            <a:pPr marL="457200" lvl="1" indent="0">
              <a:buNone/>
            </a:pPr>
            <a:endParaRPr lang="en-GB" dirty="0"/>
          </a:p>
          <a:p>
            <a:r>
              <a:rPr lang="en-GB" dirty="0"/>
              <a:t>Feeling angrier than I used to</a:t>
            </a:r>
          </a:p>
          <a:p>
            <a:pPr lvl="1"/>
            <a:r>
              <a:rPr lang="en-GB" dirty="0"/>
              <a:t>Sometimes I shout at my sister if she annoys me when I am tired</a:t>
            </a:r>
          </a:p>
          <a:p>
            <a:pPr marL="457200" lvl="1" indent="0">
              <a:buNone/>
            </a:pPr>
            <a:endParaRPr lang="en-GB" dirty="0"/>
          </a:p>
          <a:p>
            <a:r>
              <a:rPr lang="en-GB" dirty="0"/>
              <a:t>Seizures</a:t>
            </a:r>
          </a:p>
          <a:p>
            <a:pPr lvl="1"/>
            <a:r>
              <a:rPr lang="en-GB" dirty="0"/>
              <a:t>I have to take tablets everyday, so I don’t have any seizures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F9EF59-8556-7185-8DC4-D8F6F9C9F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688" y="6193826"/>
            <a:ext cx="2246312" cy="664402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20A076AA-E33C-53B3-D28F-6B31C7B5A584}"/>
              </a:ext>
            </a:extLst>
          </p:cNvPr>
          <p:cNvSpPr/>
          <p:nvPr/>
        </p:nvSpPr>
        <p:spPr>
          <a:xfrm>
            <a:off x="10064848" y="151688"/>
            <a:ext cx="1955812" cy="1955812"/>
          </a:xfrm>
          <a:prstGeom prst="ellipse">
            <a:avLst/>
          </a:prstGeom>
          <a:solidFill>
            <a:srgbClr val="CF122E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8" name="Rectangle 7" descr="Newspaper">
            <a:extLst>
              <a:ext uri="{FF2B5EF4-FFF2-40B4-BE49-F238E27FC236}">
                <a16:creationId xmlns:a16="http://schemas.microsoft.com/office/drawing/2014/main" id="{657D62D3-463E-51BE-C7C8-439F527DACB2}"/>
              </a:ext>
            </a:extLst>
          </p:cNvPr>
          <p:cNvSpPr/>
          <p:nvPr/>
        </p:nvSpPr>
        <p:spPr>
          <a:xfrm>
            <a:off x="10481660" y="568500"/>
            <a:ext cx="1122187" cy="1122187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63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E5F">
            <a:alpha val="1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339831-365E-861F-1D52-9C7679190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00B37-E12A-BBDD-E3F7-06D553D11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325563"/>
          </a:xfrm>
        </p:spPr>
        <p:txBody>
          <a:bodyPr/>
          <a:lstStyle/>
          <a:p>
            <a:r>
              <a:rPr lang="en-GB" dirty="0"/>
              <a:t>How can you help 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F1421-AD25-4C07-2F09-ED5630E4DA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3 things that would help me</a:t>
            </a:r>
          </a:p>
          <a:p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Being patient with me if I forget something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Still invite me to do things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Ask me questions about encephalitis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2997AD-F1CB-5580-2BE5-42718920C6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688" y="6193826"/>
            <a:ext cx="2246312" cy="664402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66B7CEF3-DDDF-0842-194B-855D55D78AD7}"/>
              </a:ext>
            </a:extLst>
          </p:cNvPr>
          <p:cNvSpPr/>
          <p:nvPr/>
        </p:nvSpPr>
        <p:spPr>
          <a:xfrm>
            <a:off x="10084106" y="151689"/>
            <a:ext cx="1955812" cy="1955812"/>
          </a:xfrm>
          <a:prstGeom prst="ellipse">
            <a:avLst/>
          </a:prstGeom>
          <a:solidFill>
            <a:srgbClr val="232E5F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5" name="Rectangle 4" descr="Star">
            <a:extLst>
              <a:ext uri="{FF2B5EF4-FFF2-40B4-BE49-F238E27FC236}">
                <a16:creationId xmlns:a16="http://schemas.microsoft.com/office/drawing/2014/main" id="{29F94D99-0823-F910-B5D8-746402CD6ED7}"/>
              </a:ext>
            </a:extLst>
          </p:cNvPr>
          <p:cNvSpPr/>
          <p:nvPr/>
        </p:nvSpPr>
        <p:spPr>
          <a:xfrm>
            <a:off x="10500918" y="568501"/>
            <a:ext cx="1122187" cy="1122187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43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E5F">
            <a:alpha val="1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01C28B-31B6-CA13-37AF-469E78AB9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19A6C0-A1D7-C55E-C342-EBB30D7534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27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E5F">
            <a:alpha val="1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8274D5-F9D8-2197-C2F9-F58AA150C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387F7-CCA9-1A6A-1726-22FDDE9A20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4928" y="1615762"/>
            <a:ext cx="9231410" cy="1759259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GB" sz="10600" dirty="0"/>
              <a:t>Thank you for listening!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1996A-B250-EF85-ABB9-8F1738285F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7767" y="3650753"/>
            <a:ext cx="7132335" cy="1312657"/>
          </a:xfrm>
        </p:spPr>
        <p:txBody>
          <a:bodyPr anchor="t">
            <a:normAutofit/>
          </a:bodyPr>
          <a:lstStyle/>
          <a:p>
            <a:pPr algn="l"/>
            <a:r>
              <a:rPr lang="en-GB" dirty="0"/>
              <a:t>Any questions?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06116F-8CBE-1B8C-D3CA-1A662423A7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790" y="5239142"/>
            <a:ext cx="5315372" cy="157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22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ac1fe3e-d440-47f5-aba8-c4fa53bfc90d">
      <Terms xmlns="http://schemas.microsoft.com/office/infopath/2007/PartnerControls"/>
    </lcf76f155ced4ddcb4097134ff3c332f>
    <TaxCatchAll xmlns="52176cb2-fad3-46f0-a895-c7200ec6c468" xsi:nil="true"/>
    <Link xmlns="3ac1fe3e-d440-47f5-aba8-c4fa53bfc90d">
      <Url xsi:nil="true"/>
      <Description xsi:nil="true"/>
    </Link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C322C498D17049B97AF4C4B5C4050C" ma:contentTypeVersion="20" ma:contentTypeDescription="Create a new document." ma:contentTypeScope="" ma:versionID="b8a65c8c0444852832a1dfe69c6cc7fc">
  <xsd:schema xmlns:xsd="http://www.w3.org/2001/XMLSchema" xmlns:xs="http://www.w3.org/2001/XMLSchema" xmlns:p="http://schemas.microsoft.com/office/2006/metadata/properties" xmlns:ns2="3ac1fe3e-d440-47f5-aba8-c4fa53bfc90d" xmlns:ns3="52176cb2-fad3-46f0-a895-c7200ec6c468" targetNamespace="http://schemas.microsoft.com/office/2006/metadata/properties" ma:root="true" ma:fieldsID="691bd2c25ec1505f45d40c6e4bf6d1c8" ns2:_="" ns3:_="">
    <xsd:import namespace="3ac1fe3e-d440-47f5-aba8-c4fa53bfc90d"/>
    <xsd:import namespace="52176cb2-fad3-46f0-a895-c7200ec6c4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Link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c1fe3e-d440-47f5-aba8-c4fa53bfc9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b2c72ad-4c9e-4bf5-8dff-508475d74e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ink" ma:index="26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176cb2-fad3-46f0-a895-c7200ec6c46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27f238d-039e-437a-93c4-270e7996ff98}" ma:internalName="TaxCatchAll" ma:showField="CatchAllData" ma:web="52176cb2-fad3-46f0-a895-c7200ec6c46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0788E44-6E34-4ECB-902E-001D06425220}">
  <ds:schemaRefs>
    <ds:schemaRef ds:uri="http://schemas.microsoft.com/office/2006/metadata/properties"/>
    <ds:schemaRef ds:uri="http://schemas.microsoft.com/office/infopath/2007/PartnerControls"/>
    <ds:schemaRef ds:uri="3ac1fe3e-d440-47f5-aba8-c4fa53bfc90d"/>
    <ds:schemaRef ds:uri="52176cb2-fad3-46f0-a895-c7200ec6c468"/>
  </ds:schemaRefs>
</ds:datastoreItem>
</file>

<file path=customXml/itemProps2.xml><?xml version="1.0" encoding="utf-8"?>
<ds:datastoreItem xmlns:ds="http://schemas.openxmlformats.org/officeDocument/2006/customXml" ds:itemID="{0DB07882-04FF-469C-B70F-57A7BCA44F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ADFBAEC-E3E7-4DC0-9862-6486F7E0CD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c1fe3e-d440-47f5-aba8-c4fa53bfc90d"/>
    <ds:schemaRef ds:uri="52176cb2-fad3-46f0-a895-c7200ec6c46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3655</TotalTime>
  <Words>403</Words>
  <Application>Microsoft Office PowerPoint</Application>
  <PresentationFormat>Widescreen</PresentationFormat>
  <Paragraphs>52</Paragraphs>
  <Slides>13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Arial</vt:lpstr>
      <vt:lpstr>Museo Sans Rounded 300</vt:lpstr>
      <vt:lpstr>Segoe UI</vt:lpstr>
      <vt:lpstr>Office Theme</vt:lpstr>
      <vt:lpstr>My Brain My Story Lived experience of encephalitis</vt:lpstr>
      <vt:lpstr>Today I will be talking about</vt:lpstr>
      <vt:lpstr>PowerPoint Presentation</vt:lpstr>
      <vt:lpstr>What is encephalitis?</vt:lpstr>
      <vt:lpstr>What is encephalitis?</vt:lpstr>
      <vt:lpstr>PowerPoint Presentation</vt:lpstr>
      <vt:lpstr>PowerPoint Presentation</vt:lpstr>
      <vt:lpstr>My story</vt:lpstr>
      <vt:lpstr>After Encephalitis </vt:lpstr>
      <vt:lpstr>After Encephalitis </vt:lpstr>
      <vt:lpstr>How can you help me?</vt:lpstr>
      <vt:lpstr>PowerPoint Presentation</vt:lpstr>
      <vt:lpstr>Thank you for listening!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Praveen Prathapan</dc:creator>
  <cp:lastModifiedBy>Praveen Prathapan</cp:lastModifiedBy>
  <cp:revision>16</cp:revision>
  <dcterms:created xsi:type="dcterms:W3CDTF">2026-02-10T11:21:04Z</dcterms:created>
  <dcterms:modified xsi:type="dcterms:W3CDTF">2026-09-03T08:35:32Z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0x010100B3C322C498D17049B97AF4C4B5C4050C</vt:lpwstr>
  </property>
  <property fmtid="{D5CDD505-2E9C-101B-9397-08002B2CF9AE}" pid="3" name="MediaServiceImageTags">
    <vt:lpwstr/>
  </property>
</Properties>
</file>