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8" r:id="rId6"/>
    <p:sldId id="262" r:id="rId7"/>
    <p:sldId id="263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E5F"/>
    <a:srgbClr val="CF122E"/>
    <a:srgbClr val="75C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125" autoAdjust="0"/>
  </p:normalViewPr>
  <p:slideViewPr>
    <p:cSldViewPr snapToGrid="0">
      <p:cViewPr varScale="1">
        <p:scale>
          <a:sx n="51" d="100"/>
          <a:sy n="51" d="100"/>
        </p:scale>
        <p:origin x="15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D9E8E-C722-4FB8-BB7A-3155459D687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3AAB49A-3770-42E6-921B-BE8D8CE46427}">
      <dgm:prSet/>
      <dgm:spPr/>
      <dgm:t>
        <a:bodyPr/>
        <a:lstStyle/>
        <a:p>
          <a:pPr>
            <a:defRPr cap="all"/>
          </a:pPr>
          <a:r>
            <a:rPr lang="en-GB" dirty="0">
              <a:solidFill>
                <a:srgbClr val="CF122E"/>
              </a:solidFill>
              <a:latin typeface="Museo Sans Rounded 300" panose="02000000000000000000" pitchFamily="2" charset="0"/>
            </a:rPr>
            <a:t>1. My story</a:t>
          </a:r>
          <a:endParaRPr lang="en-US" dirty="0">
            <a:solidFill>
              <a:srgbClr val="CF122E"/>
            </a:solidFill>
            <a:latin typeface="Museo Sans Rounded 300" panose="02000000000000000000" pitchFamily="2" charset="0"/>
          </a:endParaRPr>
        </a:p>
      </dgm:t>
    </dgm:pt>
    <dgm:pt modelId="{5692984E-8944-40BF-8080-7C4FFC8D9870}" type="parTrans" cxnId="{E1710A79-B000-49E2-B7D3-4F98E023E9D2}">
      <dgm:prSet/>
      <dgm:spPr/>
      <dgm:t>
        <a:bodyPr/>
        <a:lstStyle/>
        <a:p>
          <a:endParaRPr lang="en-US"/>
        </a:p>
      </dgm:t>
    </dgm:pt>
    <dgm:pt modelId="{4C8D514E-FB4D-4BEB-8AAB-3DED2C7F32E4}" type="sibTrans" cxnId="{E1710A79-B000-49E2-B7D3-4F98E023E9D2}">
      <dgm:prSet/>
      <dgm:spPr/>
      <dgm:t>
        <a:bodyPr/>
        <a:lstStyle/>
        <a:p>
          <a:endParaRPr lang="en-US"/>
        </a:p>
      </dgm:t>
    </dgm:pt>
    <dgm:pt modelId="{253B2BBB-EBCF-4D19-9051-CCD7C575ECA0}">
      <dgm:prSet/>
      <dgm:spPr/>
      <dgm:t>
        <a:bodyPr/>
        <a:lstStyle/>
        <a:p>
          <a:pPr>
            <a:defRPr cap="all"/>
          </a:pPr>
          <a:r>
            <a:rPr lang="en-GB" dirty="0">
              <a:solidFill>
                <a:srgbClr val="75C2B0"/>
              </a:solidFill>
              <a:latin typeface="Museo Sans Rounded 300" panose="02000000000000000000" pitchFamily="2" charset="0"/>
            </a:rPr>
            <a:t>2. What is encephalitis?</a:t>
          </a:r>
          <a:endParaRPr lang="en-US" dirty="0">
            <a:solidFill>
              <a:srgbClr val="75C2B0"/>
            </a:solidFill>
            <a:latin typeface="Museo Sans Rounded 300" panose="02000000000000000000" pitchFamily="2" charset="0"/>
          </a:endParaRPr>
        </a:p>
      </dgm:t>
    </dgm:pt>
    <dgm:pt modelId="{4A9C51ED-A9B6-447A-9AEA-92486430F728}" type="parTrans" cxnId="{89E220FA-9B4E-4BC3-91F5-D0F1B4D506BD}">
      <dgm:prSet/>
      <dgm:spPr/>
      <dgm:t>
        <a:bodyPr/>
        <a:lstStyle/>
        <a:p>
          <a:endParaRPr lang="en-US"/>
        </a:p>
      </dgm:t>
    </dgm:pt>
    <dgm:pt modelId="{DE30D74B-0F4A-472D-BAB7-DEEC4B57EB80}" type="sibTrans" cxnId="{89E220FA-9B4E-4BC3-91F5-D0F1B4D506BD}">
      <dgm:prSet/>
      <dgm:spPr/>
      <dgm:t>
        <a:bodyPr/>
        <a:lstStyle/>
        <a:p>
          <a:endParaRPr lang="en-US"/>
        </a:p>
      </dgm:t>
    </dgm:pt>
    <dgm:pt modelId="{90B58D7E-3EC4-478E-B3F5-8268BC9228E2}">
      <dgm:prSet/>
      <dgm:spPr/>
      <dgm:t>
        <a:bodyPr/>
        <a:lstStyle/>
        <a:p>
          <a:pPr>
            <a:defRPr cap="all"/>
          </a:pPr>
          <a:r>
            <a:rPr lang="en-GB" dirty="0">
              <a:solidFill>
                <a:srgbClr val="232E5F"/>
              </a:solidFill>
              <a:latin typeface="Museo Sans Rounded 300" panose="02000000000000000000" pitchFamily="2" charset="0"/>
            </a:rPr>
            <a:t>3. How can you help me? </a:t>
          </a:r>
          <a:endParaRPr lang="en-US" dirty="0">
            <a:solidFill>
              <a:srgbClr val="232E5F"/>
            </a:solidFill>
            <a:latin typeface="Museo Sans Rounded 300" panose="02000000000000000000" pitchFamily="2" charset="0"/>
          </a:endParaRPr>
        </a:p>
      </dgm:t>
    </dgm:pt>
    <dgm:pt modelId="{62B6ED12-CF90-424D-BA8D-ED6361E5921B}" type="parTrans" cxnId="{DBCD3D31-AF7C-460A-AC01-84EB29647F26}">
      <dgm:prSet/>
      <dgm:spPr/>
      <dgm:t>
        <a:bodyPr/>
        <a:lstStyle/>
        <a:p>
          <a:endParaRPr lang="en-US"/>
        </a:p>
      </dgm:t>
    </dgm:pt>
    <dgm:pt modelId="{4D27F13B-48DA-4D93-83AA-94F178FDBD6F}" type="sibTrans" cxnId="{DBCD3D31-AF7C-460A-AC01-84EB29647F26}">
      <dgm:prSet/>
      <dgm:spPr/>
      <dgm:t>
        <a:bodyPr/>
        <a:lstStyle/>
        <a:p>
          <a:endParaRPr lang="en-US"/>
        </a:p>
      </dgm:t>
    </dgm:pt>
    <dgm:pt modelId="{4C4E12FC-7FFD-403B-9C21-42D8D690BF64}" type="pres">
      <dgm:prSet presAssocID="{854D9E8E-C722-4FB8-BB7A-3155459D6872}" presName="root" presStyleCnt="0">
        <dgm:presLayoutVars>
          <dgm:dir/>
          <dgm:resizeHandles val="exact"/>
        </dgm:presLayoutVars>
      </dgm:prSet>
      <dgm:spPr/>
    </dgm:pt>
    <dgm:pt modelId="{0A6A2B1E-F7AA-4C45-99CE-68A2C15B6498}" type="pres">
      <dgm:prSet presAssocID="{C3AAB49A-3770-42E6-921B-BE8D8CE46427}" presName="compNode" presStyleCnt="0"/>
      <dgm:spPr/>
    </dgm:pt>
    <dgm:pt modelId="{D846DE11-63BA-4B85-AFE5-E7CDD4A7848F}" type="pres">
      <dgm:prSet presAssocID="{C3AAB49A-3770-42E6-921B-BE8D8CE46427}" presName="iconBgRect" presStyleLbl="bgShp" presStyleIdx="0" presStyleCnt="3"/>
      <dgm:spPr>
        <a:solidFill>
          <a:srgbClr val="CF122E"/>
        </a:solidFill>
      </dgm:spPr>
    </dgm:pt>
    <dgm:pt modelId="{9FAE97AC-BAEB-43A1-9C52-71D9B76E916B}" type="pres">
      <dgm:prSet presAssocID="{C3AAB49A-3770-42E6-921B-BE8D8CE4642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A37DA812-4B89-47D4-9EF9-455F3721F8DC}" type="pres">
      <dgm:prSet presAssocID="{C3AAB49A-3770-42E6-921B-BE8D8CE46427}" presName="spaceRect" presStyleCnt="0"/>
      <dgm:spPr/>
    </dgm:pt>
    <dgm:pt modelId="{7FA38097-9989-4351-83F4-96E5912D8A61}" type="pres">
      <dgm:prSet presAssocID="{C3AAB49A-3770-42E6-921B-BE8D8CE46427}" presName="textRect" presStyleLbl="revTx" presStyleIdx="0" presStyleCnt="3">
        <dgm:presLayoutVars>
          <dgm:chMax val="1"/>
          <dgm:chPref val="1"/>
        </dgm:presLayoutVars>
      </dgm:prSet>
      <dgm:spPr/>
    </dgm:pt>
    <dgm:pt modelId="{377CC46A-CFD6-409D-B957-99926C2306CE}" type="pres">
      <dgm:prSet presAssocID="{4C8D514E-FB4D-4BEB-8AAB-3DED2C7F32E4}" presName="sibTrans" presStyleCnt="0"/>
      <dgm:spPr/>
    </dgm:pt>
    <dgm:pt modelId="{786305A3-1149-4539-9F31-549E7BED966B}" type="pres">
      <dgm:prSet presAssocID="{253B2BBB-EBCF-4D19-9051-CCD7C575ECA0}" presName="compNode" presStyleCnt="0"/>
      <dgm:spPr/>
    </dgm:pt>
    <dgm:pt modelId="{90AEFDA8-7AA3-45CA-8DDD-A1A66C0C6D05}" type="pres">
      <dgm:prSet presAssocID="{253B2BBB-EBCF-4D19-9051-CCD7C575ECA0}" presName="iconBgRect" presStyleLbl="bgShp" presStyleIdx="1" presStyleCnt="3"/>
      <dgm:spPr>
        <a:solidFill>
          <a:srgbClr val="75C2B0"/>
        </a:solidFill>
      </dgm:spPr>
    </dgm:pt>
    <dgm:pt modelId="{DB59F015-AFEC-4D64-BF05-287340C3AE66}" type="pres">
      <dgm:prSet presAssocID="{253B2BBB-EBCF-4D19-9051-CCD7C575EC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0BE5F5DD-5602-48F4-A99C-22DB10F087B8}" type="pres">
      <dgm:prSet presAssocID="{253B2BBB-EBCF-4D19-9051-CCD7C575ECA0}" presName="spaceRect" presStyleCnt="0"/>
      <dgm:spPr/>
    </dgm:pt>
    <dgm:pt modelId="{023497D8-DC96-42DC-8FE7-E54C8AEADAF0}" type="pres">
      <dgm:prSet presAssocID="{253B2BBB-EBCF-4D19-9051-CCD7C575ECA0}" presName="textRect" presStyleLbl="revTx" presStyleIdx="1" presStyleCnt="3">
        <dgm:presLayoutVars>
          <dgm:chMax val="1"/>
          <dgm:chPref val="1"/>
        </dgm:presLayoutVars>
      </dgm:prSet>
      <dgm:spPr/>
    </dgm:pt>
    <dgm:pt modelId="{276AB148-4DAB-40A9-8A74-80072EA086A2}" type="pres">
      <dgm:prSet presAssocID="{DE30D74B-0F4A-472D-BAB7-DEEC4B57EB80}" presName="sibTrans" presStyleCnt="0"/>
      <dgm:spPr/>
    </dgm:pt>
    <dgm:pt modelId="{012F0314-8B45-4FD1-8942-3AF0D8C142AA}" type="pres">
      <dgm:prSet presAssocID="{90B58D7E-3EC4-478E-B3F5-8268BC9228E2}" presName="compNode" presStyleCnt="0"/>
      <dgm:spPr/>
    </dgm:pt>
    <dgm:pt modelId="{1E612279-CD4E-43B6-8334-15E99AB32EE9}" type="pres">
      <dgm:prSet presAssocID="{90B58D7E-3EC4-478E-B3F5-8268BC9228E2}" presName="iconBgRect" presStyleLbl="bgShp" presStyleIdx="2" presStyleCnt="3"/>
      <dgm:spPr>
        <a:solidFill>
          <a:srgbClr val="232E5F"/>
        </a:solidFill>
      </dgm:spPr>
    </dgm:pt>
    <dgm:pt modelId="{4B49D34B-997B-4B5C-AA7D-FAC0E90DFEA9}" type="pres">
      <dgm:prSet presAssocID="{90B58D7E-3EC4-478E-B3F5-8268BC9228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3C0CB2BE-3682-470A-8385-2B3269A7CC46}" type="pres">
      <dgm:prSet presAssocID="{90B58D7E-3EC4-478E-B3F5-8268BC9228E2}" presName="spaceRect" presStyleCnt="0"/>
      <dgm:spPr/>
    </dgm:pt>
    <dgm:pt modelId="{57731084-E4D7-4222-89BF-DE6A894726A1}" type="pres">
      <dgm:prSet presAssocID="{90B58D7E-3EC4-478E-B3F5-8268BC9228E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D44316-9050-4B88-9AA6-86923BCC0637}" type="presOf" srcId="{854D9E8E-C722-4FB8-BB7A-3155459D6872}" destId="{4C4E12FC-7FFD-403B-9C21-42D8D690BF64}" srcOrd="0" destOrd="0" presId="urn:microsoft.com/office/officeart/2018/5/layout/IconCircleLabelList"/>
    <dgm:cxn modelId="{DBCD3D31-AF7C-460A-AC01-84EB29647F26}" srcId="{854D9E8E-C722-4FB8-BB7A-3155459D6872}" destId="{90B58D7E-3EC4-478E-B3F5-8268BC9228E2}" srcOrd="2" destOrd="0" parTransId="{62B6ED12-CF90-424D-BA8D-ED6361E5921B}" sibTransId="{4D27F13B-48DA-4D93-83AA-94F178FDBD6F}"/>
    <dgm:cxn modelId="{E1710A79-B000-49E2-B7D3-4F98E023E9D2}" srcId="{854D9E8E-C722-4FB8-BB7A-3155459D6872}" destId="{C3AAB49A-3770-42E6-921B-BE8D8CE46427}" srcOrd="0" destOrd="0" parTransId="{5692984E-8944-40BF-8080-7C4FFC8D9870}" sibTransId="{4C8D514E-FB4D-4BEB-8AAB-3DED2C7F32E4}"/>
    <dgm:cxn modelId="{BBB95D8E-70A4-4A18-A368-8D05B9BAFDF1}" type="presOf" srcId="{C3AAB49A-3770-42E6-921B-BE8D8CE46427}" destId="{7FA38097-9989-4351-83F4-96E5912D8A61}" srcOrd="0" destOrd="0" presId="urn:microsoft.com/office/officeart/2018/5/layout/IconCircleLabelList"/>
    <dgm:cxn modelId="{80DA1DB1-3668-4E7A-8248-6AA441E335A6}" type="presOf" srcId="{90B58D7E-3EC4-478E-B3F5-8268BC9228E2}" destId="{57731084-E4D7-4222-89BF-DE6A894726A1}" srcOrd="0" destOrd="0" presId="urn:microsoft.com/office/officeart/2018/5/layout/IconCircleLabelList"/>
    <dgm:cxn modelId="{8A5309C0-0374-4420-B065-64430FF624D8}" type="presOf" srcId="{253B2BBB-EBCF-4D19-9051-CCD7C575ECA0}" destId="{023497D8-DC96-42DC-8FE7-E54C8AEADAF0}" srcOrd="0" destOrd="0" presId="urn:microsoft.com/office/officeart/2018/5/layout/IconCircleLabelList"/>
    <dgm:cxn modelId="{89E220FA-9B4E-4BC3-91F5-D0F1B4D506BD}" srcId="{854D9E8E-C722-4FB8-BB7A-3155459D6872}" destId="{253B2BBB-EBCF-4D19-9051-CCD7C575ECA0}" srcOrd="1" destOrd="0" parTransId="{4A9C51ED-A9B6-447A-9AEA-92486430F728}" sibTransId="{DE30D74B-0F4A-472D-BAB7-DEEC4B57EB80}"/>
    <dgm:cxn modelId="{8865F3F4-ACF4-4F77-8F86-DDD7F5EA6AA0}" type="presParOf" srcId="{4C4E12FC-7FFD-403B-9C21-42D8D690BF64}" destId="{0A6A2B1E-F7AA-4C45-99CE-68A2C15B6498}" srcOrd="0" destOrd="0" presId="urn:microsoft.com/office/officeart/2018/5/layout/IconCircleLabelList"/>
    <dgm:cxn modelId="{76175F35-38DD-4F18-A484-72D1C9833883}" type="presParOf" srcId="{0A6A2B1E-F7AA-4C45-99CE-68A2C15B6498}" destId="{D846DE11-63BA-4B85-AFE5-E7CDD4A7848F}" srcOrd="0" destOrd="0" presId="urn:microsoft.com/office/officeart/2018/5/layout/IconCircleLabelList"/>
    <dgm:cxn modelId="{67096575-35A9-4479-B6C8-315467112BC2}" type="presParOf" srcId="{0A6A2B1E-F7AA-4C45-99CE-68A2C15B6498}" destId="{9FAE97AC-BAEB-43A1-9C52-71D9B76E916B}" srcOrd="1" destOrd="0" presId="urn:microsoft.com/office/officeart/2018/5/layout/IconCircleLabelList"/>
    <dgm:cxn modelId="{2425EDDF-257B-461A-B82D-98010A4F311F}" type="presParOf" srcId="{0A6A2B1E-F7AA-4C45-99CE-68A2C15B6498}" destId="{A37DA812-4B89-47D4-9EF9-455F3721F8DC}" srcOrd="2" destOrd="0" presId="urn:microsoft.com/office/officeart/2018/5/layout/IconCircleLabelList"/>
    <dgm:cxn modelId="{F6E37C8F-74A9-4C2B-86B8-DC29FC4E66DC}" type="presParOf" srcId="{0A6A2B1E-F7AA-4C45-99CE-68A2C15B6498}" destId="{7FA38097-9989-4351-83F4-96E5912D8A61}" srcOrd="3" destOrd="0" presId="urn:microsoft.com/office/officeart/2018/5/layout/IconCircleLabelList"/>
    <dgm:cxn modelId="{C5CAA7D2-0541-4336-991D-D13DD3609FAB}" type="presParOf" srcId="{4C4E12FC-7FFD-403B-9C21-42D8D690BF64}" destId="{377CC46A-CFD6-409D-B957-99926C2306CE}" srcOrd="1" destOrd="0" presId="urn:microsoft.com/office/officeart/2018/5/layout/IconCircleLabelList"/>
    <dgm:cxn modelId="{601ADCBC-D627-4BE8-B542-EB7CEA57AD38}" type="presParOf" srcId="{4C4E12FC-7FFD-403B-9C21-42D8D690BF64}" destId="{786305A3-1149-4539-9F31-549E7BED966B}" srcOrd="2" destOrd="0" presId="urn:microsoft.com/office/officeart/2018/5/layout/IconCircleLabelList"/>
    <dgm:cxn modelId="{C1317969-9FC1-4CB0-9E80-83997C45791E}" type="presParOf" srcId="{786305A3-1149-4539-9F31-549E7BED966B}" destId="{90AEFDA8-7AA3-45CA-8DDD-A1A66C0C6D05}" srcOrd="0" destOrd="0" presId="urn:microsoft.com/office/officeart/2018/5/layout/IconCircleLabelList"/>
    <dgm:cxn modelId="{7CEAB2E2-4D88-41F5-8F88-70296E7473D1}" type="presParOf" srcId="{786305A3-1149-4539-9F31-549E7BED966B}" destId="{DB59F015-AFEC-4D64-BF05-287340C3AE66}" srcOrd="1" destOrd="0" presId="urn:microsoft.com/office/officeart/2018/5/layout/IconCircleLabelList"/>
    <dgm:cxn modelId="{720E368A-0DA8-47A6-856D-88A158764D54}" type="presParOf" srcId="{786305A3-1149-4539-9F31-549E7BED966B}" destId="{0BE5F5DD-5602-48F4-A99C-22DB10F087B8}" srcOrd="2" destOrd="0" presId="urn:microsoft.com/office/officeart/2018/5/layout/IconCircleLabelList"/>
    <dgm:cxn modelId="{1C594ACB-5125-4942-A07C-C86D0024C50E}" type="presParOf" srcId="{786305A3-1149-4539-9F31-549E7BED966B}" destId="{023497D8-DC96-42DC-8FE7-E54C8AEADAF0}" srcOrd="3" destOrd="0" presId="urn:microsoft.com/office/officeart/2018/5/layout/IconCircleLabelList"/>
    <dgm:cxn modelId="{86C4BEB5-C3DC-4355-8BA1-E5F713AF9EF3}" type="presParOf" srcId="{4C4E12FC-7FFD-403B-9C21-42D8D690BF64}" destId="{276AB148-4DAB-40A9-8A74-80072EA086A2}" srcOrd="3" destOrd="0" presId="urn:microsoft.com/office/officeart/2018/5/layout/IconCircleLabelList"/>
    <dgm:cxn modelId="{560D7FFA-E2F3-43E4-B316-35E82CB744C1}" type="presParOf" srcId="{4C4E12FC-7FFD-403B-9C21-42D8D690BF64}" destId="{012F0314-8B45-4FD1-8942-3AF0D8C142AA}" srcOrd="4" destOrd="0" presId="urn:microsoft.com/office/officeart/2018/5/layout/IconCircleLabelList"/>
    <dgm:cxn modelId="{CC7D4CEF-A1DA-46EC-A418-A8FA6530574C}" type="presParOf" srcId="{012F0314-8B45-4FD1-8942-3AF0D8C142AA}" destId="{1E612279-CD4E-43B6-8334-15E99AB32EE9}" srcOrd="0" destOrd="0" presId="urn:microsoft.com/office/officeart/2018/5/layout/IconCircleLabelList"/>
    <dgm:cxn modelId="{E28E855D-AAD9-4E49-935C-C3659D95F34E}" type="presParOf" srcId="{012F0314-8B45-4FD1-8942-3AF0D8C142AA}" destId="{4B49D34B-997B-4B5C-AA7D-FAC0E90DFEA9}" srcOrd="1" destOrd="0" presId="urn:microsoft.com/office/officeart/2018/5/layout/IconCircleLabelList"/>
    <dgm:cxn modelId="{F7404BF0-A54A-430A-B9EF-4A4E44F37980}" type="presParOf" srcId="{012F0314-8B45-4FD1-8942-3AF0D8C142AA}" destId="{3C0CB2BE-3682-470A-8385-2B3269A7CC46}" srcOrd="2" destOrd="0" presId="urn:microsoft.com/office/officeart/2018/5/layout/IconCircleLabelList"/>
    <dgm:cxn modelId="{1F5DE970-E71B-474A-9DA4-A4A43DD4DA14}" type="presParOf" srcId="{012F0314-8B45-4FD1-8942-3AF0D8C142AA}" destId="{57731084-E4D7-4222-89BF-DE6A894726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6DE11-63BA-4B85-AFE5-E7CDD4A7848F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rgbClr val="CF122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E97AC-BAEB-43A1-9C52-71D9B76E916B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38097-9989-4351-83F4-96E5912D8A61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>
              <a:solidFill>
                <a:srgbClr val="CF122E"/>
              </a:solidFill>
              <a:latin typeface="Museo Sans Rounded 300" panose="02000000000000000000" pitchFamily="2" charset="0"/>
            </a:rPr>
            <a:t>1. My story</a:t>
          </a:r>
          <a:endParaRPr lang="en-US" sz="2500" kern="1200" dirty="0">
            <a:solidFill>
              <a:srgbClr val="CF122E"/>
            </a:solidFill>
            <a:latin typeface="Museo Sans Rounded 300" panose="02000000000000000000" pitchFamily="2" charset="0"/>
          </a:endParaRPr>
        </a:p>
      </dsp:txBody>
      <dsp:txXfrm>
        <a:off x="93445" y="3018902"/>
        <a:ext cx="3206250" cy="720000"/>
      </dsp:txXfrm>
    </dsp:sp>
    <dsp:sp modelId="{90AEFDA8-7AA3-45CA-8DDD-A1A66C0C6D05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rgbClr val="75C2B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9F015-AFEC-4D64-BF05-287340C3AE66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497D8-DC96-42DC-8FE7-E54C8AEADAF0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>
              <a:solidFill>
                <a:srgbClr val="75C2B0"/>
              </a:solidFill>
              <a:latin typeface="Museo Sans Rounded 300" panose="02000000000000000000" pitchFamily="2" charset="0"/>
            </a:rPr>
            <a:t>2. What is encephalitis?</a:t>
          </a:r>
          <a:endParaRPr lang="en-US" sz="2500" kern="1200" dirty="0">
            <a:solidFill>
              <a:srgbClr val="75C2B0"/>
            </a:solidFill>
            <a:latin typeface="Museo Sans Rounded 300" panose="02000000000000000000" pitchFamily="2" charset="0"/>
          </a:endParaRPr>
        </a:p>
      </dsp:txBody>
      <dsp:txXfrm>
        <a:off x="3860789" y="3018902"/>
        <a:ext cx="3206250" cy="720000"/>
      </dsp:txXfrm>
    </dsp:sp>
    <dsp:sp modelId="{1E612279-CD4E-43B6-8334-15E99AB32EE9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rgbClr val="232E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9D34B-997B-4B5C-AA7D-FAC0E90DFEA9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31084-E4D7-4222-89BF-DE6A894726A1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>
              <a:solidFill>
                <a:srgbClr val="232E5F"/>
              </a:solidFill>
              <a:latin typeface="Museo Sans Rounded 300" panose="02000000000000000000" pitchFamily="2" charset="0"/>
            </a:rPr>
            <a:t>3. How can you help me? </a:t>
          </a:r>
          <a:endParaRPr lang="en-US" sz="2500" kern="1200" dirty="0">
            <a:solidFill>
              <a:srgbClr val="232E5F"/>
            </a:solidFill>
            <a:latin typeface="Museo Sans Rounded 300" panose="02000000000000000000" pitchFamily="2" charset="0"/>
          </a:endParaRP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9A4A4-A8CF-4551-94C2-016D3BD1A56E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71039-73CA-4662-9672-4B1ED78C5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50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71039-73CA-4662-9672-4B1ED78C51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49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71039-73CA-4662-9672-4B1ED78C51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5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71039-73CA-4662-9672-4B1ED78C51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97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are some suggestions: </a:t>
            </a:r>
          </a:p>
          <a:p>
            <a:r>
              <a:rPr lang="en-GB" dirty="0"/>
              <a:t>Tell a friend about Encephalitis.</a:t>
            </a:r>
          </a:p>
          <a:p>
            <a:r>
              <a:rPr lang="en-GB" dirty="0"/>
              <a:t>Wear red for a day to raise awareness. </a:t>
            </a:r>
          </a:p>
          <a:p>
            <a:r>
              <a:rPr lang="en-GB" dirty="0"/>
              <a:t>Start a fundraiser!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71039-73CA-4662-9672-4B1ED78C514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4EE4-5615-32C3-BD55-EE2C0FCE6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DEC71-795A-6A47-667D-79AF036AC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DCAC5-D2FF-A74E-3D06-7F61FAE21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97162-6B1E-335F-C8CC-B88D31DA7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C2589-F245-C3C4-4BE1-F44F6FDA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649F-B433-0A02-E1B6-6E011ADE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E11AA-5498-1C2C-3618-09FBB48C7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CEE5B-4059-C4F1-B09E-45AF221C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4247A-2D6D-BBAC-867E-B9C51A7F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E5138-1628-D2A9-C20C-28D0C9FA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4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24A300-A0F4-9666-924B-53CAC7E79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FDE55-BE13-DE28-7924-DE6901ECA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D30B-BE4E-704F-3EB9-4389DF2C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BE1FC-3198-ECB5-9A80-B3CD2B4C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D983-0244-67DF-16F9-3E64E704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0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571B-9577-31F8-304B-D6DE03DE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9A65-5A77-37AA-B4E5-9F5F6A534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6167D-12DE-FFA6-DD27-304958F7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EDA6B-AE0D-3DE4-9EFC-A9EB542C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26AC5-FA42-84F5-EE76-F12B0D78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6945-FC2D-B161-0F8A-13F24616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7B213-4324-A349-9751-D004C6A5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F211E-B0EB-472A-033D-7B8B9A85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6ED2-9536-5A8F-E94E-FB1AD13E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75A4A-15B6-2C2C-02B8-F4211BDE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05A6-2FB6-0898-340D-B2FD68EF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04F2B-B736-05C3-803D-6CE5969E7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BF818-D48E-6BB7-8636-1096B5E7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FF3AC-6B1F-2430-6404-DF7F6A8F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F1D0B-4376-E8A8-E395-7DBD686A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03505-BD77-785E-366B-E098C7CB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3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A486-915F-BCE5-1EA7-D0163CEC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5DB52-AE3B-C838-6742-8288CAF6D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41E13-C986-20A7-868C-99165952C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57F2B-923B-F151-8B34-D45C0F27B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FCE57-D6CB-0C59-2935-6370B069F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D888A-B96C-60F3-1EAC-878809BC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3955A2-0473-A684-287F-4CCAE7E6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F24F03-11EF-F2A4-97AB-7D0EDFC2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38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EDDA-3562-F650-2D78-10B95CD2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0C1DF-7D29-CA7A-A03C-F33A2541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4B98A-7988-AEBD-15E1-4D900E70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262CC-1CBB-3665-C24A-DE62D8B8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76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02038-49FD-9E40-FD23-1BA42ACE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466FD-2994-1B42-C30E-BBCFD206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6B862-E635-0E35-E81C-30CEE632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8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54-AF3A-A142-9FC8-80A20D7D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83E8-C2DE-4064-ED9F-38CA8A5B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240AE-393F-9AF8-67D8-7407FF5B3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C768C-E090-C4EE-FD38-7A6A24B2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83210-FA4D-29BE-0BB2-81306AF4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CFBFB-77B5-47DA-F20B-F5619DB0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7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36B0-E463-54A8-F830-BB92B910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70538-CEA5-2F45-48A3-7AB7ADD0B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3A047-18EC-A099-CC09-B629F75C5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7493F-F933-4D58-EDFC-5664B1F3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A5F85-0ABC-DB15-D472-C911D29C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EED34-0C82-41F4-6494-1B9EFF89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0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72849-B9D8-B948-26C9-6D41A766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9C8B7-E04F-ADB4-B443-1DB9C264D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24577-AE7F-2FB4-4A18-9F31EFCC1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8C2243-92F0-485B-93F7-994E478B173B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75FF-9974-566F-123A-EEF061FC9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1458F-89C5-A8AD-1A80-388B28C2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F832E8-5A1A-44F1-B1C9-239ADAFAE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3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Di8k4haf_A?feature=oembed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6868-739C-A9EB-876C-1365D467A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427968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10600" dirty="0">
                <a:solidFill>
                  <a:srgbClr val="232E5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 story with Encephalitis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1ACE2-C814-F0B3-85E1-C77EEBA93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5160902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GB" dirty="0">
                <a:solidFill>
                  <a:srgbClr val="232E5F"/>
                </a:solidFill>
                <a:latin typeface="Museo Sans Rounded 300" panose="02000000000000000000" pitchFamily="2" charset="0"/>
              </a:rPr>
              <a:t>By [X]</a:t>
            </a:r>
          </a:p>
          <a:p>
            <a:pPr algn="l"/>
            <a:r>
              <a:rPr lang="en-GB" dirty="0">
                <a:solidFill>
                  <a:srgbClr val="232E5F"/>
                </a:solidFill>
                <a:latin typeface="Museo Sans Rounded 300" panose="02000000000000000000" pitchFamily="2" charset="0"/>
              </a:rPr>
              <a:t>Year [X]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9AEC7-6820-1398-87FD-00012C943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94" y="137974"/>
            <a:ext cx="4361406" cy="12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8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E5F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274D5-F9D8-2197-C2F9-F58AA150C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87F7-CCA9-1A6A-1726-22FDDE9A2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2549370"/>
            <a:ext cx="9231410" cy="1759259"/>
          </a:xfrm>
        </p:spPr>
        <p:txBody>
          <a:bodyPr anchor="b">
            <a:normAutofit/>
          </a:bodyPr>
          <a:lstStyle/>
          <a:p>
            <a:pPr algn="l"/>
            <a:r>
              <a:rPr lang="en-GB" sz="10600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1996A-B250-EF85-ABB9-8F1738285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GB" dirty="0"/>
              <a:t>Any 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6116F-8CBE-1B8C-D3CA-1A662423A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28" y="176452"/>
            <a:ext cx="5315372" cy="15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2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B5D3-0EEC-E350-34BD-1F8D28EF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Today I will be talking about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EEC0BE-0334-8B09-DBD4-256E8C8F5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241235"/>
              </p:ext>
            </p:extLst>
          </p:nvPr>
        </p:nvGraphicFramePr>
        <p:xfrm>
          <a:off x="632085" y="1332597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CD156D4-BF44-34D8-FC96-4BDC848DB6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88" y="6193826"/>
            <a:ext cx="2246312" cy="6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122E">
            <a:alpha val="8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DFA90-FC52-C581-7873-93A22CA02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47BD-9B12-A2D2-187A-9F8D151C6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Museo Sans Rounded 300" panose="02000000000000000000" pitchFamily="2" charset="0"/>
              </a:rPr>
              <a:t>My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FDEA-E542-BE98-F4CD-3AB682246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196" y="1825625"/>
            <a:ext cx="7081603" cy="4351338"/>
          </a:xfrm>
        </p:spPr>
        <p:txBody>
          <a:bodyPr/>
          <a:lstStyle/>
          <a:p>
            <a:r>
              <a:rPr lang="en-GB" dirty="0">
                <a:latin typeface="Museo Sans Rounded 300" panose="02000000000000000000" pitchFamily="2" charset="0"/>
              </a:rPr>
              <a:t>I started feeling…</a:t>
            </a:r>
          </a:p>
          <a:p>
            <a:endParaRPr lang="en-GB" dirty="0">
              <a:latin typeface="Museo Sans Rounded 300" panose="02000000000000000000" pitchFamily="2" charset="0"/>
            </a:endParaRPr>
          </a:p>
          <a:p>
            <a:r>
              <a:rPr lang="en-GB" dirty="0">
                <a:latin typeface="Museo Sans Rounded 300" panose="02000000000000000000" pitchFamily="2" charset="0"/>
              </a:rPr>
              <a:t>I was diagnosed with…</a:t>
            </a:r>
          </a:p>
          <a:p>
            <a:pPr marL="0" indent="0">
              <a:buNone/>
            </a:pPr>
            <a:endParaRPr lang="en-GB" dirty="0">
              <a:latin typeface="Museo Sans Rounded 300" panose="02000000000000000000" pitchFamily="2" charset="0"/>
            </a:endParaRPr>
          </a:p>
          <a:p>
            <a:r>
              <a:rPr lang="en-GB" dirty="0">
                <a:latin typeface="Museo Sans Rounded 300" panose="02000000000000000000" pitchFamily="2" charset="0"/>
              </a:rPr>
              <a:t>I left hospital when… 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50BF27-D648-E940-BBD1-407291388256}"/>
              </a:ext>
            </a:extLst>
          </p:cNvPr>
          <p:cNvSpPr/>
          <p:nvPr/>
        </p:nvSpPr>
        <p:spPr>
          <a:xfrm>
            <a:off x="838200" y="1798820"/>
            <a:ext cx="3224134" cy="43921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Museo Sans Rounded 300" panose="02000000000000000000" pitchFamily="2" charset="0"/>
              </a:rPr>
              <a:t>[insert your photo]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1BAB9-9A28-B3FB-2E45-8B0321014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88" y="6193826"/>
            <a:ext cx="2246312" cy="66440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BE94F3F-0B69-1039-3E63-EB51EE0C7B3D}"/>
              </a:ext>
            </a:extLst>
          </p:cNvPr>
          <p:cNvSpPr/>
          <p:nvPr/>
        </p:nvSpPr>
        <p:spPr>
          <a:xfrm>
            <a:off x="10064848" y="151688"/>
            <a:ext cx="1955812" cy="1955812"/>
          </a:xfrm>
          <a:prstGeom prst="ellipse">
            <a:avLst/>
          </a:prstGeom>
          <a:solidFill>
            <a:srgbClr val="CF122E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4" name="Rectangle 13" descr="Newspaper">
            <a:extLst>
              <a:ext uri="{FF2B5EF4-FFF2-40B4-BE49-F238E27FC236}">
                <a16:creationId xmlns:a16="http://schemas.microsoft.com/office/drawing/2014/main" id="{596BF383-A9A6-0219-FB34-397B046FCC8E}"/>
              </a:ext>
            </a:extLst>
          </p:cNvPr>
          <p:cNvSpPr/>
          <p:nvPr/>
        </p:nvSpPr>
        <p:spPr>
          <a:xfrm>
            <a:off x="10481660" y="568500"/>
            <a:ext cx="1122187" cy="112218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1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C2B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6D98814-2D44-DE33-6E23-5445DCEE3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0" y="1129594"/>
            <a:ext cx="7496819" cy="53004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B01DA4E-CBB9-FA14-F2EF-567BB2B73B6F}"/>
              </a:ext>
            </a:extLst>
          </p:cNvPr>
          <p:cNvSpPr txBox="1">
            <a:spLocks/>
          </p:cNvSpPr>
          <p:nvPr/>
        </p:nvSpPr>
        <p:spPr>
          <a:xfrm>
            <a:off x="0" y="20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What is encephalitis?</a:t>
            </a:r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329908-95E1-9E6B-442B-21B7C1B16A77}"/>
              </a:ext>
            </a:extLst>
          </p:cNvPr>
          <p:cNvSpPr/>
          <p:nvPr/>
        </p:nvSpPr>
        <p:spPr>
          <a:xfrm>
            <a:off x="10064848" y="151689"/>
            <a:ext cx="1955812" cy="1955812"/>
          </a:xfrm>
          <a:prstGeom prst="ellipse">
            <a:avLst/>
          </a:prstGeom>
          <a:solidFill>
            <a:srgbClr val="75C2B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1" name="Rectangle 10" descr="Brain">
            <a:extLst>
              <a:ext uri="{FF2B5EF4-FFF2-40B4-BE49-F238E27FC236}">
                <a16:creationId xmlns:a16="http://schemas.microsoft.com/office/drawing/2014/main" id="{DB2231A4-7389-E584-6DF6-9380A89F1E2C}"/>
              </a:ext>
            </a:extLst>
          </p:cNvPr>
          <p:cNvSpPr/>
          <p:nvPr/>
        </p:nvSpPr>
        <p:spPr>
          <a:xfrm>
            <a:off x="10481660" y="568501"/>
            <a:ext cx="1122187" cy="112218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41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C2B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DE31-6076-C795-6915-68060955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09"/>
            <a:ext cx="10515600" cy="1325563"/>
          </a:xfrm>
        </p:spPr>
        <p:txBody>
          <a:bodyPr/>
          <a:lstStyle/>
          <a:p>
            <a:r>
              <a:rPr lang="en-GB" dirty="0"/>
              <a:t>What is encephalitis?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79B1F-2179-AA71-3A3D-012FCFE0C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46" y="1129594"/>
            <a:ext cx="7511707" cy="531044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34324CF-9EE9-0574-40DE-4BDDF71C77E8}"/>
              </a:ext>
            </a:extLst>
          </p:cNvPr>
          <p:cNvSpPr/>
          <p:nvPr/>
        </p:nvSpPr>
        <p:spPr>
          <a:xfrm>
            <a:off x="10064848" y="151689"/>
            <a:ext cx="1955812" cy="1955812"/>
          </a:xfrm>
          <a:prstGeom prst="ellipse">
            <a:avLst/>
          </a:prstGeom>
          <a:solidFill>
            <a:srgbClr val="75C2B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5" name="Rectangle 4" descr="Brain">
            <a:extLst>
              <a:ext uri="{FF2B5EF4-FFF2-40B4-BE49-F238E27FC236}">
                <a16:creationId xmlns:a16="http://schemas.microsoft.com/office/drawing/2014/main" id="{BB1B8B71-F15E-8990-08E6-C91E6B3B3C46}"/>
              </a:ext>
            </a:extLst>
          </p:cNvPr>
          <p:cNvSpPr/>
          <p:nvPr/>
        </p:nvSpPr>
        <p:spPr>
          <a:xfrm>
            <a:off x="10481660" y="568501"/>
            <a:ext cx="1122187" cy="112218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5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C2B0">
            <a:alpha val="2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409BD-5B01-9DB3-E140-F6D14C187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at is Encephalitis? #Encephalitis #EncephalitisAwareness">
            <a:hlinkClick r:id="" action="ppaction://media"/>
            <a:extLst>
              <a:ext uri="{FF2B5EF4-FFF2-40B4-BE49-F238E27FC236}">
                <a16:creationId xmlns:a16="http://schemas.microsoft.com/office/drawing/2014/main" id="{10B83038-FF8D-BF59-8509-A5DED5E793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0431" y="1346072"/>
            <a:ext cx="7831138" cy="4420751"/>
          </a:xfrm>
          <a:prstGeom prst="rect">
            <a:avLst/>
          </a:prstGeom>
        </p:spPr>
      </p:pic>
      <p:sp>
        <p:nvSpPr>
          <p:cNvPr id="6" name="Rectangle 5" descr="Brain">
            <a:extLst>
              <a:ext uri="{FF2B5EF4-FFF2-40B4-BE49-F238E27FC236}">
                <a16:creationId xmlns:a16="http://schemas.microsoft.com/office/drawing/2014/main" id="{C0408AE9-F8DA-E6DC-AF36-DDF59C40D72C}"/>
              </a:ext>
            </a:extLst>
          </p:cNvPr>
          <p:cNvSpPr/>
          <p:nvPr/>
        </p:nvSpPr>
        <p:spPr>
          <a:xfrm>
            <a:off x="10481660" y="568501"/>
            <a:ext cx="1122187" cy="112218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0AEC3-CA54-C35E-036B-3C754FC70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88" y="6193826"/>
            <a:ext cx="2246312" cy="6644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3D656B0-BFEE-01C8-E870-F96EBC9C0344}"/>
              </a:ext>
            </a:extLst>
          </p:cNvPr>
          <p:cNvSpPr/>
          <p:nvPr/>
        </p:nvSpPr>
        <p:spPr>
          <a:xfrm>
            <a:off x="10064848" y="151689"/>
            <a:ext cx="1955812" cy="1955812"/>
          </a:xfrm>
          <a:prstGeom prst="ellipse">
            <a:avLst/>
          </a:prstGeom>
          <a:solidFill>
            <a:srgbClr val="75C2B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8" name="Rectangle 7" descr="Brain">
            <a:extLst>
              <a:ext uri="{FF2B5EF4-FFF2-40B4-BE49-F238E27FC236}">
                <a16:creationId xmlns:a16="http://schemas.microsoft.com/office/drawing/2014/main" id="{12C25D3C-1533-664D-23DB-24944D136663}"/>
              </a:ext>
            </a:extLst>
          </p:cNvPr>
          <p:cNvSpPr/>
          <p:nvPr/>
        </p:nvSpPr>
        <p:spPr>
          <a:xfrm>
            <a:off x="10481660" y="568501"/>
            <a:ext cx="1122187" cy="112218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9322F7-6D35-25A4-AE64-C116563562C9}"/>
              </a:ext>
            </a:extLst>
          </p:cNvPr>
          <p:cNvSpPr txBox="1">
            <a:spLocks/>
          </p:cNvSpPr>
          <p:nvPr/>
        </p:nvSpPr>
        <p:spPr>
          <a:xfrm>
            <a:off x="0" y="205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What is encephalitis?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15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C2B0">
            <a:alpha val="2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B714BB-F09D-6513-63D2-C4E6C07EE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0A68-390B-038C-FBD6-09D08F8E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Facts about the brain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3B7395-E077-B392-4690-B499BE502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7" b="22065"/>
          <a:stretch>
            <a:fillRect/>
          </a:stretch>
        </p:blipFill>
        <p:spPr>
          <a:xfrm>
            <a:off x="6417896" y="0"/>
            <a:ext cx="5774104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E50A96-F163-7DB0-0B6B-BE1D65D5DEAD}"/>
              </a:ext>
            </a:extLst>
          </p:cNvPr>
          <p:cNvSpPr txBox="1">
            <a:spLocks/>
          </p:cNvSpPr>
          <p:nvPr/>
        </p:nvSpPr>
        <p:spPr>
          <a:xfrm>
            <a:off x="321896" y="1177447"/>
            <a:ext cx="5774104" cy="4864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sz="3800" dirty="0"/>
              <a:t>The brain is the body’s control centre</a:t>
            </a:r>
          </a:p>
          <a:p>
            <a:endParaRPr lang="en-GB" sz="3800" dirty="0"/>
          </a:p>
          <a:p>
            <a:r>
              <a:rPr lang="en-GB" sz="3800" dirty="0"/>
              <a:t>It controls everything you do, think, and feel</a:t>
            </a:r>
          </a:p>
          <a:p>
            <a:endParaRPr lang="en-GB" sz="3800" dirty="0"/>
          </a:p>
          <a:p>
            <a:r>
              <a:rPr lang="en-GB" sz="3800" dirty="0"/>
              <a:t>It controls both voluntary actions like moving your arm </a:t>
            </a:r>
          </a:p>
          <a:p>
            <a:endParaRPr lang="en-GB" sz="3800" dirty="0"/>
          </a:p>
          <a:p>
            <a:r>
              <a:rPr lang="en-GB" sz="3800" dirty="0"/>
              <a:t>and involuntary functions like breathing and heartbeat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1800" dirty="0"/>
              <a:t>Image source: Chirpy Pages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863A3-8A06-3DA3-A663-69A82485B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3598"/>
            <a:ext cx="2246312" cy="6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C2B0">
            <a:alpha val="2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62ADB-307C-FE32-2356-3581B2BE4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5F67-9241-15EC-5CD8-0106DA36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292"/>
            <a:ext cx="10515600" cy="1325563"/>
          </a:xfrm>
        </p:spPr>
        <p:txBody>
          <a:bodyPr/>
          <a:lstStyle/>
          <a:p>
            <a:r>
              <a:rPr lang="en-GB" dirty="0"/>
              <a:t>After Encephalitis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31ECBB-4253-A2F7-4C4E-64421510F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4" b="13129"/>
          <a:stretch>
            <a:fillRect/>
          </a:stretch>
        </p:blipFill>
        <p:spPr>
          <a:xfrm>
            <a:off x="2" y="1158010"/>
            <a:ext cx="6739002" cy="5699990"/>
          </a:xfrm>
          <a:prstGeom prst="rect">
            <a:avLst/>
          </a:prstGeom>
        </p:spPr>
      </p:pic>
      <p:sp>
        <p:nvSpPr>
          <p:cNvPr id="11" name="Rectangle 10" descr="Star">
            <a:extLst>
              <a:ext uri="{FF2B5EF4-FFF2-40B4-BE49-F238E27FC236}">
                <a16:creationId xmlns:a16="http://schemas.microsoft.com/office/drawing/2014/main" id="{C2EF1817-424E-3405-DB6A-F58C0192D46E}"/>
              </a:ext>
            </a:extLst>
          </p:cNvPr>
          <p:cNvSpPr/>
          <p:nvPr/>
        </p:nvSpPr>
        <p:spPr>
          <a:xfrm>
            <a:off x="10493519" y="466812"/>
            <a:ext cx="1122187" cy="112218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311CC3-F57E-0740-27B4-1FF5730E8D4C}"/>
              </a:ext>
            </a:extLst>
          </p:cNvPr>
          <p:cNvSpPr txBox="1">
            <a:spLocks/>
          </p:cNvSpPr>
          <p:nvPr/>
        </p:nvSpPr>
        <p:spPr>
          <a:xfrm>
            <a:off x="7513811" y="2025193"/>
            <a:ext cx="41018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There are lots of changes that can happen after encephalitis</a:t>
            </a:r>
          </a:p>
          <a:p>
            <a:endParaRPr lang="en-GB" dirty="0"/>
          </a:p>
          <a:p>
            <a:r>
              <a:rPr lang="en-GB" dirty="0"/>
              <a:t>The ones that I often experience are…</a:t>
            </a:r>
          </a:p>
        </p:txBody>
      </p:sp>
      <p:sp>
        <p:nvSpPr>
          <p:cNvPr id="16" name="Rectangle 15" descr="Brain">
            <a:extLst>
              <a:ext uri="{FF2B5EF4-FFF2-40B4-BE49-F238E27FC236}">
                <a16:creationId xmlns:a16="http://schemas.microsoft.com/office/drawing/2014/main" id="{C69C659F-64C6-0410-20DE-EBAF437D08C3}"/>
              </a:ext>
            </a:extLst>
          </p:cNvPr>
          <p:cNvSpPr/>
          <p:nvPr/>
        </p:nvSpPr>
        <p:spPr>
          <a:xfrm>
            <a:off x="10481660" y="568501"/>
            <a:ext cx="1122187" cy="112218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9F220-6BC0-E4F9-6CCB-6117759E44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88" y="6193826"/>
            <a:ext cx="2246312" cy="6644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B4FE759-51F0-F598-971A-82547500976A}"/>
              </a:ext>
            </a:extLst>
          </p:cNvPr>
          <p:cNvSpPr/>
          <p:nvPr/>
        </p:nvSpPr>
        <p:spPr>
          <a:xfrm>
            <a:off x="10084106" y="151689"/>
            <a:ext cx="1955812" cy="1955812"/>
          </a:xfrm>
          <a:prstGeom prst="ellipse">
            <a:avLst/>
          </a:prstGeom>
          <a:solidFill>
            <a:srgbClr val="75C2B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" name="Rectangle 5" descr="Brain">
            <a:extLst>
              <a:ext uri="{FF2B5EF4-FFF2-40B4-BE49-F238E27FC236}">
                <a16:creationId xmlns:a16="http://schemas.microsoft.com/office/drawing/2014/main" id="{68559783-52A2-9F6C-923B-63B3FE5D687E}"/>
              </a:ext>
            </a:extLst>
          </p:cNvPr>
          <p:cNvSpPr/>
          <p:nvPr/>
        </p:nvSpPr>
        <p:spPr>
          <a:xfrm>
            <a:off x="10500918" y="568501"/>
            <a:ext cx="1122187" cy="112218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2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E5F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EA667-21F4-7675-8AE3-9304B5C36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3583-9BE9-F6E2-3034-72B9C1E3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 dirty="0"/>
              <a:t>How can you help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B795-B73A-9D60-F69E-E0E5C963B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things that would help me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[x]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[x]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[x]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2DA8FE-DE0A-1D7D-25A5-CD54BD615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88" y="6193826"/>
            <a:ext cx="2246312" cy="6644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7102779-5BCC-5303-DA68-A957D626C568}"/>
              </a:ext>
            </a:extLst>
          </p:cNvPr>
          <p:cNvSpPr/>
          <p:nvPr/>
        </p:nvSpPr>
        <p:spPr>
          <a:xfrm>
            <a:off x="10084106" y="151689"/>
            <a:ext cx="1955812" cy="1955812"/>
          </a:xfrm>
          <a:prstGeom prst="ellipse">
            <a:avLst/>
          </a:prstGeom>
          <a:solidFill>
            <a:srgbClr val="232E5F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5" name="Rectangle 4" descr="Star">
            <a:extLst>
              <a:ext uri="{FF2B5EF4-FFF2-40B4-BE49-F238E27FC236}">
                <a16:creationId xmlns:a16="http://schemas.microsoft.com/office/drawing/2014/main" id="{7D0B1CCC-140E-8EFE-926B-4048F22CC070}"/>
              </a:ext>
            </a:extLst>
          </p:cNvPr>
          <p:cNvSpPr/>
          <p:nvPr/>
        </p:nvSpPr>
        <p:spPr>
          <a:xfrm>
            <a:off x="10500918" y="568501"/>
            <a:ext cx="1122187" cy="112218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2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185</Words>
  <Application>Microsoft Office PowerPoint</Application>
  <PresentationFormat>Widescreen</PresentationFormat>
  <Paragraphs>48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Museo Sans Rounded 300</vt:lpstr>
      <vt:lpstr>Segoe UI</vt:lpstr>
      <vt:lpstr>Office Theme</vt:lpstr>
      <vt:lpstr>My story with Encephalitis</vt:lpstr>
      <vt:lpstr>Today I will be talking about</vt:lpstr>
      <vt:lpstr>My story</vt:lpstr>
      <vt:lpstr>PowerPoint Presentation</vt:lpstr>
      <vt:lpstr>What is encephalitis?</vt:lpstr>
      <vt:lpstr>PowerPoint Presentation</vt:lpstr>
      <vt:lpstr>Facts about the brain</vt:lpstr>
      <vt:lpstr>After Encephalitis </vt:lpstr>
      <vt:lpstr>How can you help me?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Praveen Prathapan</dc:creator>
  <cp:lastModifiedBy>Praveen Prathapan</cp:lastModifiedBy>
  <cp:revision>13</cp:revision>
  <dcterms:created xsi:type="dcterms:W3CDTF">2026-02-10T11:21:04Z</dcterms:created>
  <dcterms:modified xsi:type="dcterms:W3CDTF">2026-03-04T15:30:41Z</dcterms:modified>
</cp:coreProperties>
</file>